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2" r:id="rId2"/>
    <p:sldId id="309" r:id="rId3"/>
    <p:sldId id="265" r:id="rId4"/>
    <p:sldId id="310" r:id="rId5"/>
    <p:sldId id="264" r:id="rId6"/>
    <p:sldId id="284" r:id="rId7"/>
    <p:sldId id="311" r:id="rId8"/>
    <p:sldId id="261" r:id="rId9"/>
    <p:sldId id="267" r:id="rId10"/>
    <p:sldId id="268" r:id="rId11"/>
    <p:sldId id="269" r:id="rId12"/>
    <p:sldId id="286" r:id="rId13"/>
    <p:sldId id="270" r:id="rId14"/>
    <p:sldId id="271" r:id="rId15"/>
    <p:sldId id="272" r:id="rId16"/>
    <p:sldId id="287" r:id="rId17"/>
    <p:sldId id="288" r:id="rId18"/>
    <p:sldId id="289" r:id="rId19"/>
    <p:sldId id="290" r:id="rId20"/>
    <p:sldId id="291" r:id="rId21"/>
    <p:sldId id="308" r:id="rId22"/>
    <p:sldId id="260" r:id="rId23"/>
    <p:sldId id="259" r:id="rId24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42612"/>
    <a:srgbClr val="EE3624"/>
    <a:srgbClr val="F26739"/>
    <a:srgbClr val="FB6725"/>
    <a:srgbClr val="F88A46"/>
    <a:srgbClr val="F15A29"/>
    <a:srgbClr val="FFF200"/>
    <a:srgbClr val="F6F8FC"/>
    <a:srgbClr val="FF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68" d="100"/>
          <a:sy n="68" d="100"/>
        </p:scale>
        <p:origin x="816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7E719DB-47F3-4DD9-BC5C-BB0A98857FA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6106BC86-7DE9-4D4A-8C20-F7A85BB3A0B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F2051A46-50E7-4CC4-8302-7BF523AF7A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7F4366-8A38-4D84-9B81-E41209E60E0A}" type="datetimeFigureOut">
              <a:rPr lang="pt-BR" smtClean="0"/>
              <a:t>16/03/2022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A17CBCD6-C532-4869-B1D1-3C10913440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19458DE6-FD5C-4779-90D1-5CF4654EA7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227CE9-197C-4853-A3BC-03BDE81497F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1400747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F66F9CC-7514-49C4-BA7A-CF054E7881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AD9626C0-7890-434B-99E4-528739CF12C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66DDCE0B-977C-4EE7-BCF1-9D000EF606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7F4366-8A38-4D84-9B81-E41209E60E0A}" type="datetimeFigureOut">
              <a:rPr lang="pt-BR" smtClean="0"/>
              <a:t>16/03/2022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7BA82D6D-73AA-463E-A806-99F3459370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AFD872A8-838D-4AC9-A7C8-A01978696A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227CE9-197C-4853-A3BC-03BDE81497F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3361445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45CD91B3-AAFB-4640-96D1-AF418AAD67E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9CDDAAD0-5B85-4ECC-AF49-0AD106CABE4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5C078ECB-8131-4570-91BA-DBFD28696F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7F4366-8A38-4D84-9B81-E41209E60E0A}" type="datetimeFigureOut">
              <a:rPr lang="pt-BR" smtClean="0"/>
              <a:t>16/03/2022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12C07A02-0669-4BDD-9EED-39D9B687EB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FBC7F6E1-6706-4D14-BBDF-F7CFB6188C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227CE9-197C-4853-A3BC-03BDE81497F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1090514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C0E7F98-36C1-477D-9289-2F7004E0BA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9BD02FF6-1184-44A8-8E36-48205F0619B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FCCA62F2-40E4-4C87-84D5-6D97CD5A3D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7F4366-8A38-4D84-9B81-E41209E60E0A}" type="datetimeFigureOut">
              <a:rPr lang="pt-BR" smtClean="0"/>
              <a:t>16/03/2022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EAEEB527-8A18-4F42-A8C3-2858ABD02A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A78BDD1A-D3F9-467E-BA9D-A124C722FB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227CE9-197C-4853-A3BC-03BDE81497F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2092394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4A94A72-BBF5-4D45-ACCE-3FC457C5B2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9011D5AD-F9FA-40E0-A32B-04B2FFFA3D6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BC247DC9-3072-4F68-8228-43601E5086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7F4366-8A38-4D84-9B81-E41209E60E0A}" type="datetimeFigureOut">
              <a:rPr lang="pt-BR" smtClean="0"/>
              <a:t>16/03/2022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F80E6C5B-BF80-451B-9464-42F57B2E0D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588B921A-A2DA-4BA6-95D0-92AD414916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227CE9-197C-4853-A3BC-03BDE81497F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6346202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0008674-C326-421F-9878-1CDD3E4D2D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B20CD043-D21B-4337-B404-82707413EFD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8D459FF2-FE63-4A0F-BB51-527995A0CA6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5E558F16-3F1B-4DD8-88FC-1FF43DA46F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7F4366-8A38-4D84-9B81-E41209E60E0A}" type="datetimeFigureOut">
              <a:rPr lang="pt-BR" smtClean="0"/>
              <a:t>16/03/2022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69E8FDD0-070C-43C4-BF33-57E82155DB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9B8E5267-AA74-4E8E-981A-CA75C5E392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227CE9-197C-4853-A3BC-03BDE81497F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8429622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FD97CE2-547F-4EC9-9EA8-AAF5769863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B4F7B76C-42F8-4121-B3B9-661E6D0D922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C45F4C8E-D774-45B6-A319-130D3A20F7E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>
            <a:extLst>
              <a:ext uri="{FF2B5EF4-FFF2-40B4-BE49-F238E27FC236}">
                <a16:creationId xmlns:a16="http://schemas.microsoft.com/office/drawing/2014/main" id="{A1F468EA-16E8-4648-B3A0-3044890C07A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6" name="Espaço Reservado para Conteúdo 5">
            <a:extLst>
              <a:ext uri="{FF2B5EF4-FFF2-40B4-BE49-F238E27FC236}">
                <a16:creationId xmlns:a16="http://schemas.microsoft.com/office/drawing/2014/main" id="{5915B54F-B6FF-479D-8A9A-306B4A34451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>
            <a:extLst>
              <a:ext uri="{FF2B5EF4-FFF2-40B4-BE49-F238E27FC236}">
                <a16:creationId xmlns:a16="http://schemas.microsoft.com/office/drawing/2014/main" id="{741A4D9C-0861-404A-8BD0-08A5492862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7F4366-8A38-4D84-9B81-E41209E60E0A}" type="datetimeFigureOut">
              <a:rPr lang="pt-BR" smtClean="0"/>
              <a:t>16/03/2022</a:t>
            </a:fld>
            <a:endParaRPr lang="pt-BR"/>
          </a:p>
        </p:txBody>
      </p:sp>
      <p:sp>
        <p:nvSpPr>
          <p:cNvPr id="8" name="Espaço Reservado para Rodapé 7">
            <a:extLst>
              <a:ext uri="{FF2B5EF4-FFF2-40B4-BE49-F238E27FC236}">
                <a16:creationId xmlns:a16="http://schemas.microsoft.com/office/drawing/2014/main" id="{08F2FA0F-96AA-4AE5-92A5-CA8710C864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>
            <a:extLst>
              <a:ext uri="{FF2B5EF4-FFF2-40B4-BE49-F238E27FC236}">
                <a16:creationId xmlns:a16="http://schemas.microsoft.com/office/drawing/2014/main" id="{FC084784-6A79-470B-A7C1-ACF6043E4E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227CE9-197C-4853-A3BC-03BDE81497F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664498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952D6E1-DB73-43CA-AFA5-FB459DB703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id="{A6798595-B5A2-4E8D-971D-924DF68E94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7F4366-8A38-4D84-9B81-E41209E60E0A}" type="datetimeFigureOut">
              <a:rPr lang="pt-BR" smtClean="0"/>
              <a:t>16/03/2022</a:t>
            </a:fld>
            <a:endParaRPr lang="pt-BR"/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4336FF7A-15B2-4ABE-85ED-9E36322D88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1002CD57-4D24-4204-8AAB-58D8172D31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227CE9-197C-4853-A3BC-03BDE81497F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462171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>
            <a:extLst>
              <a:ext uri="{FF2B5EF4-FFF2-40B4-BE49-F238E27FC236}">
                <a16:creationId xmlns:a16="http://schemas.microsoft.com/office/drawing/2014/main" id="{188A9151-80DB-4AE2-9290-3BBE68B393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7F4366-8A38-4D84-9B81-E41209E60E0A}" type="datetimeFigureOut">
              <a:rPr lang="pt-BR" smtClean="0"/>
              <a:t>16/03/2022</a:t>
            </a:fld>
            <a:endParaRPr lang="pt-BR"/>
          </a:p>
        </p:txBody>
      </p:sp>
      <p:sp>
        <p:nvSpPr>
          <p:cNvPr id="3" name="Espaço Reservado para Rodapé 2">
            <a:extLst>
              <a:ext uri="{FF2B5EF4-FFF2-40B4-BE49-F238E27FC236}">
                <a16:creationId xmlns:a16="http://schemas.microsoft.com/office/drawing/2014/main" id="{5704B4B7-B4A5-414D-9A36-38C25C23FD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C5E68238-7216-4422-A12F-B3248205DB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227CE9-197C-4853-A3BC-03BDE81497F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3236999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9758066-2F36-4758-ADE3-75CF3AB547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98EB3700-5E02-41F0-A149-87D530F3BC4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52F999B6-F461-41E1-A16E-4803E3C38DA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8E8722C0-AB69-4359-A6A1-12476E1D1E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7F4366-8A38-4D84-9B81-E41209E60E0A}" type="datetimeFigureOut">
              <a:rPr lang="pt-BR" smtClean="0"/>
              <a:t>16/03/2022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976ECD50-3E3A-402A-A9FD-8832713975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56BADE99-5E2D-4C12-A184-C25D4A957D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227CE9-197C-4853-A3BC-03BDE81497F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978913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D86ED7A-C465-49F1-93E4-645F85EBA4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>
            <a:extLst>
              <a:ext uri="{FF2B5EF4-FFF2-40B4-BE49-F238E27FC236}">
                <a16:creationId xmlns:a16="http://schemas.microsoft.com/office/drawing/2014/main" id="{A0572DC0-0C8C-4206-A471-ADE402BE2AE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4CFF5514-2638-4D0C-A17C-554612CEAE5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A17C0928-4978-4EC1-8CD8-A4DD1CC200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7F4366-8A38-4D84-9B81-E41209E60E0A}" type="datetimeFigureOut">
              <a:rPr lang="pt-BR" smtClean="0"/>
              <a:t>16/03/2022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C7CE2F62-2C82-4615-8747-7B299D662E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917C8D5E-E5C0-4D29-8553-CE6919F5F5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227CE9-197C-4853-A3BC-03BDE81497F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8379300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>
            <a:extLst>
              <a:ext uri="{FF2B5EF4-FFF2-40B4-BE49-F238E27FC236}">
                <a16:creationId xmlns:a16="http://schemas.microsoft.com/office/drawing/2014/main" id="{D7DFD8B3-9610-43DB-A106-9B00B88DA5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3A266BD0-C420-4F82-BACB-FDB8C3E51FA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A51A18B2-3308-4761-80BB-759436BD15B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D7F4366-8A38-4D84-9B81-E41209E60E0A}" type="datetimeFigureOut">
              <a:rPr lang="pt-BR" smtClean="0"/>
              <a:t>16/03/2022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B3D95775-84F7-4E65-810D-7E712828969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B6F56B21-639E-406E-BDBD-D86245FCB43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227CE9-197C-4853-A3BC-03BDE81497F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1454913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>
            <a:extLst>
              <a:ext uri="{FF2B5EF4-FFF2-40B4-BE49-F238E27FC236}">
                <a16:creationId xmlns:a16="http://schemas.microsoft.com/office/drawing/2014/main" id="{6B66C6BC-2280-47CA-8367-42457839C057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9000">
                <a:srgbClr val="FFF200"/>
              </a:gs>
              <a:gs pos="100000">
                <a:srgbClr val="FB6725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1" name="Retângulo 10">
            <a:extLst>
              <a:ext uri="{FF2B5EF4-FFF2-40B4-BE49-F238E27FC236}">
                <a16:creationId xmlns:a16="http://schemas.microsoft.com/office/drawing/2014/main" id="{76DFF16D-63E5-45BF-80C7-62F7A57447BB}"/>
              </a:ext>
            </a:extLst>
          </p:cNvPr>
          <p:cNvSpPr/>
          <p:nvPr/>
        </p:nvSpPr>
        <p:spPr>
          <a:xfrm>
            <a:off x="4379495" y="3152489"/>
            <a:ext cx="6224336" cy="80619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7" name="Retângulo 6">
            <a:extLst>
              <a:ext uri="{FF2B5EF4-FFF2-40B4-BE49-F238E27FC236}">
                <a16:creationId xmlns:a16="http://schemas.microsoft.com/office/drawing/2014/main" id="{3010945E-C884-4A97-AD3F-C6B87A07AEF7}"/>
              </a:ext>
            </a:extLst>
          </p:cNvPr>
          <p:cNvSpPr/>
          <p:nvPr/>
        </p:nvSpPr>
        <p:spPr>
          <a:xfrm>
            <a:off x="2149640" y="892706"/>
            <a:ext cx="9400673" cy="2536294"/>
          </a:xfrm>
          <a:custGeom>
            <a:avLst/>
            <a:gdLst>
              <a:gd name="connsiteX0" fmla="*/ 0 w 7106653"/>
              <a:gd name="connsiteY0" fmla="*/ 0 h 2504210"/>
              <a:gd name="connsiteX1" fmla="*/ 7106653 w 7106653"/>
              <a:gd name="connsiteY1" fmla="*/ 0 h 2504210"/>
              <a:gd name="connsiteX2" fmla="*/ 7106653 w 7106653"/>
              <a:gd name="connsiteY2" fmla="*/ 2504210 h 2504210"/>
              <a:gd name="connsiteX3" fmla="*/ 0 w 7106653"/>
              <a:gd name="connsiteY3" fmla="*/ 2504210 h 2504210"/>
              <a:gd name="connsiteX4" fmla="*/ 0 w 7106653"/>
              <a:gd name="connsiteY4" fmla="*/ 0 h 2504210"/>
              <a:gd name="connsiteX0" fmla="*/ 0 w 7716253"/>
              <a:gd name="connsiteY0" fmla="*/ 176463 h 2680673"/>
              <a:gd name="connsiteX1" fmla="*/ 7716253 w 7716253"/>
              <a:gd name="connsiteY1" fmla="*/ 0 h 2680673"/>
              <a:gd name="connsiteX2" fmla="*/ 7106653 w 7716253"/>
              <a:gd name="connsiteY2" fmla="*/ 2680673 h 2680673"/>
              <a:gd name="connsiteX3" fmla="*/ 0 w 7716253"/>
              <a:gd name="connsiteY3" fmla="*/ 2680673 h 2680673"/>
              <a:gd name="connsiteX4" fmla="*/ 0 w 7716253"/>
              <a:gd name="connsiteY4" fmla="*/ 176463 h 2680673"/>
              <a:gd name="connsiteX0" fmla="*/ 0 w 7716253"/>
              <a:gd name="connsiteY0" fmla="*/ 176463 h 2680673"/>
              <a:gd name="connsiteX1" fmla="*/ 7716253 w 7716253"/>
              <a:gd name="connsiteY1" fmla="*/ 0 h 2680673"/>
              <a:gd name="connsiteX2" fmla="*/ 5534527 w 7716253"/>
              <a:gd name="connsiteY2" fmla="*/ 2087115 h 2680673"/>
              <a:gd name="connsiteX3" fmla="*/ 0 w 7716253"/>
              <a:gd name="connsiteY3" fmla="*/ 2680673 h 2680673"/>
              <a:gd name="connsiteX4" fmla="*/ 0 w 7716253"/>
              <a:gd name="connsiteY4" fmla="*/ 176463 h 2680673"/>
              <a:gd name="connsiteX0" fmla="*/ 0 w 7716253"/>
              <a:gd name="connsiteY0" fmla="*/ 176463 h 2680673"/>
              <a:gd name="connsiteX1" fmla="*/ 7716253 w 7716253"/>
              <a:gd name="connsiteY1" fmla="*/ 0 h 2680673"/>
              <a:gd name="connsiteX2" fmla="*/ 6994359 w 7716253"/>
              <a:gd name="connsiteY2" fmla="*/ 2680673 h 2680673"/>
              <a:gd name="connsiteX3" fmla="*/ 0 w 7716253"/>
              <a:gd name="connsiteY3" fmla="*/ 2680673 h 2680673"/>
              <a:gd name="connsiteX4" fmla="*/ 0 w 7716253"/>
              <a:gd name="connsiteY4" fmla="*/ 176463 h 2680673"/>
              <a:gd name="connsiteX0" fmla="*/ 0 w 7058526"/>
              <a:gd name="connsiteY0" fmla="*/ 0 h 2504210"/>
              <a:gd name="connsiteX1" fmla="*/ 7058526 w 7058526"/>
              <a:gd name="connsiteY1" fmla="*/ 465221 h 2504210"/>
              <a:gd name="connsiteX2" fmla="*/ 6994359 w 7058526"/>
              <a:gd name="connsiteY2" fmla="*/ 2504210 h 2504210"/>
              <a:gd name="connsiteX3" fmla="*/ 0 w 7058526"/>
              <a:gd name="connsiteY3" fmla="*/ 2504210 h 2504210"/>
              <a:gd name="connsiteX4" fmla="*/ 0 w 7058526"/>
              <a:gd name="connsiteY4" fmla="*/ 0 h 2504210"/>
              <a:gd name="connsiteX0" fmla="*/ 0 w 7716252"/>
              <a:gd name="connsiteY0" fmla="*/ 32084 h 2536294"/>
              <a:gd name="connsiteX1" fmla="*/ 7716252 w 7716252"/>
              <a:gd name="connsiteY1" fmla="*/ 0 h 2536294"/>
              <a:gd name="connsiteX2" fmla="*/ 6994359 w 7716252"/>
              <a:gd name="connsiteY2" fmla="*/ 2536294 h 2536294"/>
              <a:gd name="connsiteX3" fmla="*/ 0 w 7716252"/>
              <a:gd name="connsiteY3" fmla="*/ 2536294 h 2536294"/>
              <a:gd name="connsiteX4" fmla="*/ 0 w 7716252"/>
              <a:gd name="connsiteY4" fmla="*/ 32084 h 2536294"/>
              <a:gd name="connsiteX0" fmla="*/ 0 w 8614610"/>
              <a:gd name="connsiteY0" fmla="*/ 96252 h 2536294"/>
              <a:gd name="connsiteX1" fmla="*/ 8614610 w 8614610"/>
              <a:gd name="connsiteY1" fmla="*/ 0 h 2536294"/>
              <a:gd name="connsiteX2" fmla="*/ 7892717 w 8614610"/>
              <a:gd name="connsiteY2" fmla="*/ 2536294 h 2536294"/>
              <a:gd name="connsiteX3" fmla="*/ 898358 w 8614610"/>
              <a:gd name="connsiteY3" fmla="*/ 2536294 h 2536294"/>
              <a:gd name="connsiteX4" fmla="*/ 0 w 8614610"/>
              <a:gd name="connsiteY4" fmla="*/ 96252 h 2536294"/>
              <a:gd name="connsiteX0" fmla="*/ 0 w 8614610"/>
              <a:gd name="connsiteY0" fmla="*/ 96252 h 2536294"/>
              <a:gd name="connsiteX1" fmla="*/ 8614610 w 8614610"/>
              <a:gd name="connsiteY1" fmla="*/ 0 h 2536294"/>
              <a:gd name="connsiteX2" fmla="*/ 7892717 w 8614610"/>
              <a:gd name="connsiteY2" fmla="*/ 2536294 h 2536294"/>
              <a:gd name="connsiteX3" fmla="*/ 0 w 8614610"/>
              <a:gd name="connsiteY3" fmla="*/ 2488167 h 2536294"/>
              <a:gd name="connsiteX4" fmla="*/ 0 w 8614610"/>
              <a:gd name="connsiteY4" fmla="*/ 96252 h 2536294"/>
              <a:gd name="connsiteX0" fmla="*/ 0 w 9208168"/>
              <a:gd name="connsiteY0" fmla="*/ 96252 h 2536294"/>
              <a:gd name="connsiteX1" fmla="*/ 9208168 w 9208168"/>
              <a:gd name="connsiteY1" fmla="*/ 0 h 2536294"/>
              <a:gd name="connsiteX2" fmla="*/ 8486275 w 9208168"/>
              <a:gd name="connsiteY2" fmla="*/ 2536294 h 2536294"/>
              <a:gd name="connsiteX3" fmla="*/ 593558 w 9208168"/>
              <a:gd name="connsiteY3" fmla="*/ 2488167 h 2536294"/>
              <a:gd name="connsiteX4" fmla="*/ 0 w 9208168"/>
              <a:gd name="connsiteY4" fmla="*/ 96252 h 2536294"/>
              <a:gd name="connsiteX0" fmla="*/ 192505 w 9400673"/>
              <a:gd name="connsiteY0" fmla="*/ 96252 h 2536294"/>
              <a:gd name="connsiteX1" fmla="*/ 9400673 w 9400673"/>
              <a:gd name="connsiteY1" fmla="*/ 0 h 2536294"/>
              <a:gd name="connsiteX2" fmla="*/ 8678780 w 9400673"/>
              <a:gd name="connsiteY2" fmla="*/ 2536294 h 2536294"/>
              <a:gd name="connsiteX3" fmla="*/ 0 w 9400673"/>
              <a:gd name="connsiteY3" fmla="*/ 2488167 h 2536294"/>
              <a:gd name="connsiteX4" fmla="*/ 192505 w 9400673"/>
              <a:gd name="connsiteY4" fmla="*/ 96252 h 25362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400673" h="2536294">
                <a:moveTo>
                  <a:pt x="192505" y="96252"/>
                </a:moveTo>
                <a:lnTo>
                  <a:pt x="9400673" y="0"/>
                </a:lnTo>
                <a:lnTo>
                  <a:pt x="8678780" y="2536294"/>
                </a:lnTo>
                <a:lnTo>
                  <a:pt x="0" y="2488167"/>
                </a:lnTo>
                <a:lnTo>
                  <a:pt x="192505" y="96252"/>
                </a:lnTo>
                <a:close/>
              </a:path>
            </a:pathLst>
          </a:custGeom>
          <a:gradFill>
            <a:gsLst>
              <a:gs pos="0">
                <a:srgbClr val="F26739"/>
              </a:gs>
              <a:gs pos="100000">
                <a:srgbClr val="E42612"/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9" name="CaixaDeTexto 8">
            <a:extLst>
              <a:ext uri="{FF2B5EF4-FFF2-40B4-BE49-F238E27FC236}">
                <a16:creationId xmlns:a16="http://schemas.microsoft.com/office/drawing/2014/main" id="{81533D91-F5E3-48E4-9BCC-BB6E76EA5B70}"/>
              </a:ext>
            </a:extLst>
          </p:cNvPr>
          <p:cNvSpPr txBox="1"/>
          <p:nvPr/>
        </p:nvSpPr>
        <p:spPr>
          <a:xfrm>
            <a:off x="2247758" y="1297742"/>
            <a:ext cx="10468595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5500" b="1" dirty="0">
                <a:solidFill>
                  <a:schemeClr val="bg1"/>
                </a:solidFill>
                <a:latin typeface="RoBOTO" pitchFamily="2" charset="0"/>
                <a:ea typeface="RoBOTO" pitchFamily="2" charset="0"/>
              </a:rPr>
              <a:t>TÍTULO </a:t>
            </a:r>
            <a:r>
              <a:rPr lang="pt-BR" sz="5500" b="1" dirty="0" err="1">
                <a:solidFill>
                  <a:schemeClr val="bg1"/>
                </a:solidFill>
                <a:latin typeface="RoBOTO" pitchFamily="2" charset="0"/>
                <a:ea typeface="RoBOTO" pitchFamily="2" charset="0"/>
              </a:rPr>
              <a:t>TÍTULO</a:t>
            </a:r>
            <a:endParaRPr lang="pt-BR" sz="5500" b="1" dirty="0">
              <a:solidFill>
                <a:schemeClr val="bg1"/>
              </a:solidFill>
              <a:latin typeface="RoBOTO" pitchFamily="2" charset="0"/>
              <a:ea typeface="RoBOTO" pitchFamily="2" charset="0"/>
            </a:endParaRPr>
          </a:p>
          <a:p>
            <a:pPr algn="ctr"/>
            <a:r>
              <a:rPr lang="pt-BR" sz="5500" b="1" dirty="0">
                <a:solidFill>
                  <a:schemeClr val="bg1"/>
                </a:solidFill>
                <a:latin typeface="RoBOTO" pitchFamily="2" charset="0"/>
                <a:ea typeface="RoBOTO" pitchFamily="2" charset="0"/>
              </a:rPr>
              <a:t>TÍTULO</a:t>
            </a:r>
          </a:p>
        </p:txBody>
      </p:sp>
      <p:sp>
        <p:nvSpPr>
          <p:cNvPr id="21" name="CaixaDeTexto 20">
            <a:extLst>
              <a:ext uri="{FF2B5EF4-FFF2-40B4-BE49-F238E27FC236}">
                <a16:creationId xmlns:a16="http://schemas.microsoft.com/office/drawing/2014/main" id="{3A0FCF27-E054-4A51-BDA1-3C4EA09F81B6}"/>
              </a:ext>
            </a:extLst>
          </p:cNvPr>
          <p:cNvSpPr txBox="1"/>
          <p:nvPr/>
        </p:nvSpPr>
        <p:spPr>
          <a:xfrm>
            <a:off x="4516261" y="3457955"/>
            <a:ext cx="6087571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200" b="1" dirty="0">
                <a:solidFill>
                  <a:schemeClr val="accent2"/>
                </a:solidFill>
                <a:latin typeface="RoBOTO" pitchFamily="2" charset="0"/>
                <a:ea typeface="RoBOTO" pitchFamily="2" charset="0"/>
              </a:rPr>
              <a:t>Série de e-books da Oficina de Informática</a:t>
            </a:r>
          </a:p>
        </p:txBody>
      </p:sp>
      <p:sp>
        <p:nvSpPr>
          <p:cNvPr id="12" name="CaixaDeTexto 11">
            <a:extLst>
              <a:ext uri="{FF2B5EF4-FFF2-40B4-BE49-F238E27FC236}">
                <a16:creationId xmlns:a16="http://schemas.microsoft.com/office/drawing/2014/main" id="{30DDB637-AF4F-4498-B4EB-69A0EA827380}"/>
              </a:ext>
            </a:extLst>
          </p:cNvPr>
          <p:cNvSpPr txBox="1"/>
          <p:nvPr/>
        </p:nvSpPr>
        <p:spPr>
          <a:xfrm>
            <a:off x="4516261" y="4017390"/>
            <a:ext cx="608757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RoBOTO" pitchFamily="2" charset="0"/>
                <a:ea typeface="RoBOTO" pitchFamily="2" charset="0"/>
              </a:rPr>
              <a:t>Desenvolvido por: Nome do(a) autor(a) do e-book | Mês.2022 </a:t>
            </a:r>
          </a:p>
        </p:txBody>
      </p:sp>
      <p:pic>
        <p:nvPicPr>
          <p:cNvPr id="25" name="Imagem 24">
            <a:extLst>
              <a:ext uri="{FF2B5EF4-FFF2-40B4-BE49-F238E27FC236}">
                <a16:creationId xmlns:a16="http://schemas.microsoft.com/office/drawing/2014/main" id="{F512F6E4-C886-490D-8BEF-BD4627BADA6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5412" y="248652"/>
            <a:ext cx="4702917" cy="6360695"/>
          </a:xfrm>
          <a:prstGeom prst="rect">
            <a:avLst/>
          </a:prstGeom>
        </p:spPr>
      </p:pic>
      <p:pic>
        <p:nvPicPr>
          <p:cNvPr id="4" name="Imagem 3">
            <a:extLst>
              <a:ext uri="{FF2B5EF4-FFF2-40B4-BE49-F238E27FC236}">
                <a16:creationId xmlns:a16="http://schemas.microsoft.com/office/drawing/2014/main" id="{531F37FD-E4F8-48A2-BC2D-9DEFD2E7CFD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2634" y="5185404"/>
            <a:ext cx="1077950" cy="1077518"/>
          </a:xfrm>
          <a:prstGeom prst="rect">
            <a:avLst/>
          </a:prstGeom>
        </p:spPr>
      </p:pic>
      <p:pic>
        <p:nvPicPr>
          <p:cNvPr id="6" name="Imagem 5">
            <a:extLst>
              <a:ext uri="{FF2B5EF4-FFF2-40B4-BE49-F238E27FC236}">
                <a16:creationId xmlns:a16="http://schemas.microsoft.com/office/drawing/2014/main" id="{5DE7EA79-D708-4CE1-8E04-18AF9B25524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23681" y="5174973"/>
            <a:ext cx="1394915" cy="1083292"/>
          </a:xfrm>
          <a:prstGeom prst="rect">
            <a:avLst/>
          </a:prstGeom>
        </p:spPr>
      </p:pic>
      <p:sp>
        <p:nvSpPr>
          <p:cNvPr id="14" name="CaixaDeTexto 13">
            <a:extLst>
              <a:ext uri="{FF2B5EF4-FFF2-40B4-BE49-F238E27FC236}">
                <a16:creationId xmlns:a16="http://schemas.microsoft.com/office/drawing/2014/main" id="{63FE52C3-4126-4717-B4D3-5DDBA8BC9219}"/>
              </a:ext>
            </a:extLst>
          </p:cNvPr>
          <p:cNvSpPr txBox="1"/>
          <p:nvPr/>
        </p:nvSpPr>
        <p:spPr>
          <a:xfrm>
            <a:off x="6048971" y="6300799"/>
            <a:ext cx="1711194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t-BR" sz="1200" b="1" dirty="0">
                <a:solidFill>
                  <a:schemeClr val="bg1">
                    <a:lumMod val="50000"/>
                  </a:schemeClr>
                </a:solidFill>
                <a:latin typeface="Roboto" pitchFamily="2" charset="0"/>
                <a:ea typeface="Roboto" pitchFamily="2" charset="0"/>
              </a:rPr>
              <a:t>TRANSFORMANDO </a:t>
            </a:r>
          </a:p>
          <a:p>
            <a:pPr algn="ctr"/>
            <a:r>
              <a:rPr lang="pt-BR" sz="1200" b="1" dirty="0">
                <a:solidFill>
                  <a:schemeClr val="bg1">
                    <a:lumMod val="50000"/>
                  </a:schemeClr>
                </a:solidFill>
                <a:latin typeface="Roboto" pitchFamily="2" charset="0"/>
                <a:ea typeface="Roboto" pitchFamily="2" charset="0"/>
              </a:rPr>
              <a:t>VIDAS</a:t>
            </a:r>
          </a:p>
        </p:txBody>
      </p:sp>
      <p:sp>
        <p:nvSpPr>
          <p:cNvPr id="15" name="CaixaDeTexto 14">
            <a:extLst>
              <a:ext uri="{FF2B5EF4-FFF2-40B4-BE49-F238E27FC236}">
                <a16:creationId xmlns:a16="http://schemas.microsoft.com/office/drawing/2014/main" id="{9C223426-934B-481A-8FCA-0694389BE773}"/>
              </a:ext>
            </a:extLst>
          </p:cNvPr>
          <p:cNvSpPr txBox="1"/>
          <p:nvPr/>
        </p:nvSpPr>
        <p:spPr>
          <a:xfrm>
            <a:off x="7812529" y="6306828"/>
            <a:ext cx="1207826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t-BR" sz="1200" b="1" dirty="0">
                <a:solidFill>
                  <a:schemeClr val="bg1">
                    <a:lumMod val="50000"/>
                  </a:schemeClr>
                </a:solidFill>
                <a:latin typeface="Roboto" pitchFamily="2" charset="0"/>
                <a:ea typeface="Roboto" pitchFamily="2" charset="0"/>
              </a:rPr>
              <a:t>OFICINA DE</a:t>
            </a:r>
          </a:p>
          <a:p>
            <a:pPr algn="ctr"/>
            <a:r>
              <a:rPr lang="pt-BR" sz="1200" b="1" dirty="0">
                <a:solidFill>
                  <a:schemeClr val="bg1">
                    <a:lumMod val="50000"/>
                  </a:schemeClr>
                </a:solidFill>
                <a:latin typeface="Roboto" pitchFamily="2" charset="0"/>
                <a:ea typeface="Roboto" pitchFamily="2" charset="0"/>
              </a:rPr>
              <a:t>INFORMÁTICA</a:t>
            </a:r>
          </a:p>
        </p:txBody>
      </p:sp>
      <p:sp>
        <p:nvSpPr>
          <p:cNvPr id="13" name="Retângulo 12">
            <a:extLst>
              <a:ext uri="{FF2B5EF4-FFF2-40B4-BE49-F238E27FC236}">
                <a16:creationId xmlns:a16="http://schemas.microsoft.com/office/drawing/2014/main" id="{7B49AAF7-4715-4370-BBF5-7A429EF38479}"/>
              </a:ext>
            </a:extLst>
          </p:cNvPr>
          <p:cNvSpPr/>
          <p:nvPr/>
        </p:nvSpPr>
        <p:spPr>
          <a:xfrm>
            <a:off x="561305" y="4238038"/>
            <a:ext cx="2719852" cy="168261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6" name="CaixaDeTexto 15">
            <a:extLst>
              <a:ext uri="{FF2B5EF4-FFF2-40B4-BE49-F238E27FC236}">
                <a16:creationId xmlns:a16="http://schemas.microsoft.com/office/drawing/2014/main" id="{6A3EF2DC-8E87-465D-94FE-73C1C68330A6}"/>
              </a:ext>
            </a:extLst>
          </p:cNvPr>
          <p:cNvSpPr txBox="1"/>
          <p:nvPr/>
        </p:nvSpPr>
        <p:spPr>
          <a:xfrm>
            <a:off x="576576" y="4197100"/>
            <a:ext cx="2753228" cy="17235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500" b="1" dirty="0">
                <a:solidFill>
                  <a:srgbClr val="FF0000"/>
                </a:solidFill>
                <a:latin typeface="RoBOTO" pitchFamily="2" charset="0"/>
                <a:ea typeface="RoBOTO" pitchFamily="2" charset="0"/>
              </a:rPr>
              <a:t>*ILUSTRAÇÃO </a:t>
            </a:r>
          </a:p>
          <a:p>
            <a:r>
              <a:rPr lang="pt-BR" sz="2500" b="1" dirty="0">
                <a:solidFill>
                  <a:srgbClr val="FF0000"/>
                </a:solidFill>
                <a:latin typeface="RoBOTO" pitchFamily="2" charset="0"/>
                <a:ea typeface="RoBOTO" pitchFamily="2" charset="0"/>
              </a:rPr>
              <a:t>DE EXEMPLO</a:t>
            </a:r>
          </a:p>
          <a:p>
            <a:r>
              <a:rPr lang="pt-BR" sz="1400" b="1" dirty="0">
                <a:solidFill>
                  <a:srgbClr val="FF0000"/>
                </a:solidFill>
                <a:latin typeface="RoBOTO" pitchFamily="2" charset="0"/>
                <a:ea typeface="RoBOTO" pitchFamily="2" charset="0"/>
              </a:rPr>
              <a:t>Cor do fundo e ilustração poderão ser alterados. Utilizar mesma cor de fundo na página inicial de cada capítulo.</a:t>
            </a:r>
          </a:p>
        </p:txBody>
      </p:sp>
    </p:spTree>
    <p:extLst>
      <p:ext uri="{BB962C8B-B14F-4D97-AF65-F5344CB8AC3E}">
        <p14:creationId xmlns:p14="http://schemas.microsoft.com/office/powerpoint/2010/main" val="23211016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tângulo 16">
            <a:extLst>
              <a:ext uri="{FF2B5EF4-FFF2-40B4-BE49-F238E27FC236}">
                <a16:creationId xmlns:a16="http://schemas.microsoft.com/office/drawing/2014/main" id="{A5573758-92B3-4AA7-A179-FFECC9376532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9000">
                <a:schemeClr val="bg1">
                  <a:lumMod val="95000"/>
                </a:schemeClr>
              </a:gs>
              <a:gs pos="100000">
                <a:schemeClr val="bg2">
                  <a:lumMod val="9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7" name="Retângulo 6">
            <a:extLst>
              <a:ext uri="{FF2B5EF4-FFF2-40B4-BE49-F238E27FC236}">
                <a16:creationId xmlns:a16="http://schemas.microsoft.com/office/drawing/2014/main" id="{1A478CBA-EBE4-45C7-9B31-E75F71CAEE11}"/>
              </a:ext>
            </a:extLst>
          </p:cNvPr>
          <p:cNvSpPr/>
          <p:nvPr/>
        </p:nvSpPr>
        <p:spPr>
          <a:xfrm>
            <a:off x="0" y="232645"/>
            <a:ext cx="4989095" cy="863661"/>
          </a:xfrm>
          <a:custGeom>
            <a:avLst/>
            <a:gdLst>
              <a:gd name="connsiteX0" fmla="*/ 0 w 7106653"/>
              <a:gd name="connsiteY0" fmla="*/ 0 h 2504210"/>
              <a:gd name="connsiteX1" fmla="*/ 7106653 w 7106653"/>
              <a:gd name="connsiteY1" fmla="*/ 0 h 2504210"/>
              <a:gd name="connsiteX2" fmla="*/ 7106653 w 7106653"/>
              <a:gd name="connsiteY2" fmla="*/ 2504210 h 2504210"/>
              <a:gd name="connsiteX3" fmla="*/ 0 w 7106653"/>
              <a:gd name="connsiteY3" fmla="*/ 2504210 h 2504210"/>
              <a:gd name="connsiteX4" fmla="*/ 0 w 7106653"/>
              <a:gd name="connsiteY4" fmla="*/ 0 h 2504210"/>
              <a:gd name="connsiteX0" fmla="*/ 0 w 7716253"/>
              <a:gd name="connsiteY0" fmla="*/ 176463 h 2680673"/>
              <a:gd name="connsiteX1" fmla="*/ 7716253 w 7716253"/>
              <a:gd name="connsiteY1" fmla="*/ 0 h 2680673"/>
              <a:gd name="connsiteX2" fmla="*/ 7106653 w 7716253"/>
              <a:gd name="connsiteY2" fmla="*/ 2680673 h 2680673"/>
              <a:gd name="connsiteX3" fmla="*/ 0 w 7716253"/>
              <a:gd name="connsiteY3" fmla="*/ 2680673 h 2680673"/>
              <a:gd name="connsiteX4" fmla="*/ 0 w 7716253"/>
              <a:gd name="connsiteY4" fmla="*/ 176463 h 2680673"/>
              <a:gd name="connsiteX0" fmla="*/ 0 w 7716253"/>
              <a:gd name="connsiteY0" fmla="*/ 176463 h 2680673"/>
              <a:gd name="connsiteX1" fmla="*/ 7716253 w 7716253"/>
              <a:gd name="connsiteY1" fmla="*/ 0 h 2680673"/>
              <a:gd name="connsiteX2" fmla="*/ 5534527 w 7716253"/>
              <a:gd name="connsiteY2" fmla="*/ 2087115 h 2680673"/>
              <a:gd name="connsiteX3" fmla="*/ 0 w 7716253"/>
              <a:gd name="connsiteY3" fmla="*/ 2680673 h 2680673"/>
              <a:gd name="connsiteX4" fmla="*/ 0 w 7716253"/>
              <a:gd name="connsiteY4" fmla="*/ 176463 h 2680673"/>
              <a:gd name="connsiteX0" fmla="*/ 0 w 7716253"/>
              <a:gd name="connsiteY0" fmla="*/ 176463 h 2680673"/>
              <a:gd name="connsiteX1" fmla="*/ 7716253 w 7716253"/>
              <a:gd name="connsiteY1" fmla="*/ 0 h 2680673"/>
              <a:gd name="connsiteX2" fmla="*/ 6994359 w 7716253"/>
              <a:gd name="connsiteY2" fmla="*/ 2680673 h 2680673"/>
              <a:gd name="connsiteX3" fmla="*/ 0 w 7716253"/>
              <a:gd name="connsiteY3" fmla="*/ 2680673 h 2680673"/>
              <a:gd name="connsiteX4" fmla="*/ 0 w 7716253"/>
              <a:gd name="connsiteY4" fmla="*/ 176463 h 2680673"/>
              <a:gd name="connsiteX0" fmla="*/ 0 w 7058526"/>
              <a:gd name="connsiteY0" fmla="*/ 0 h 2504210"/>
              <a:gd name="connsiteX1" fmla="*/ 7058526 w 7058526"/>
              <a:gd name="connsiteY1" fmla="*/ 465221 h 2504210"/>
              <a:gd name="connsiteX2" fmla="*/ 6994359 w 7058526"/>
              <a:gd name="connsiteY2" fmla="*/ 2504210 h 2504210"/>
              <a:gd name="connsiteX3" fmla="*/ 0 w 7058526"/>
              <a:gd name="connsiteY3" fmla="*/ 2504210 h 2504210"/>
              <a:gd name="connsiteX4" fmla="*/ 0 w 7058526"/>
              <a:gd name="connsiteY4" fmla="*/ 0 h 2504210"/>
              <a:gd name="connsiteX0" fmla="*/ 0 w 7716252"/>
              <a:gd name="connsiteY0" fmla="*/ 32084 h 2536294"/>
              <a:gd name="connsiteX1" fmla="*/ 7716252 w 7716252"/>
              <a:gd name="connsiteY1" fmla="*/ 0 h 2536294"/>
              <a:gd name="connsiteX2" fmla="*/ 6994359 w 7716252"/>
              <a:gd name="connsiteY2" fmla="*/ 2536294 h 2536294"/>
              <a:gd name="connsiteX3" fmla="*/ 0 w 7716252"/>
              <a:gd name="connsiteY3" fmla="*/ 2536294 h 2536294"/>
              <a:gd name="connsiteX4" fmla="*/ 0 w 7716252"/>
              <a:gd name="connsiteY4" fmla="*/ 32084 h 2536294"/>
              <a:gd name="connsiteX0" fmla="*/ 0 w 8614610"/>
              <a:gd name="connsiteY0" fmla="*/ 96252 h 2536294"/>
              <a:gd name="connsiteX1" fmla="*/ 8614610 w 8614610"/>
              <a:gd name="connsiteY1" fmla="*/ 0 h 2536294"/>
              <a:gd name="connsiteX2" fmla="*/ 7892717 w 8614610"/>
              <a:gd name="connsiteY2" fmla="*/ 2536294 h 2536294"/>
              <a:gd name="connsiteX3" fmla="*/ 898358 w 8614610"/>
              <a:gd name="connsiteY3" fmla="*/ 2536294 h 2536294"/>
              <a:gd name="connsiteX4" fmla="*/ 0 w 8614610"/>
              <a:gd name="connsiteY4" fmla="*/ 96252 h 2536294"/>
              <a:gd name="connsiteX0" fmla="*/ 0 w 8614610"/>
              <a:gd name="connsiteY0" fmla="*/ 96252 h 2536294"/>
              <a:gd name="connsiteX1" fmla="*/ 8614610 w 8614610"/>
              <a:gd name="connsiteY1" fmla="*/ 0 h 2536294"/>
              <a:gd name="connsiteX2" fmla="*/ 7892717 w 8614610"/>
              <a:gd name="connsiteY2" fmla="*/ 2536294 h 2536294"/>
              <a:gd name="connsiteX3" fmla="*/ 0 w 8614610"/>
              <a:gd name="connsiteY3" fmla="*/ 2488167 h 2536294"/>
              <a:gd name="connsiteX4" fmla="*/ 0 w 8614610"/>
              <a:gd name="connsiteY4" fmla="*/ 96252 h 2536294"/>
              <a:gd name="connsiteX0" fmla="*/ 0 w 9208168"/>
              <a:gd name="connsiteY0" fmla="*/ 96252 h 2536294"/>
              <a:gd name="connsiteX1" fmla="*/ 9208168 w 9208168"/>
              <a:gd name="connsiteY1" fmla="*/ 0 h 2536294"/>
              <a:gd name="connsiteX2" fmla="*/ 8486275 w 9208168"/>
              <a:gd name="connsiteY2" fmla="*/ 2536294 h 2536294"/>
              <a:gd name="connsiteX3" fmla="*/ 593558 w 9208168"/>
              <a:gd name="connsiteY3" fmla="*/ 2488167 h 2536294"/>
              <a:gd name="connsiteX4" fmla="*/ 0 w 9208168"/>
              <a:gd name="connsiteY4" fmla="*/ 96252 h 2536294"/>
              <a:gd name="connsiteX0" fmla="*/ 192505 w 9400673"/>
              <a:gd name="connsiteY0" fmla="*/ 96252 h 2536294"/>
              <a:gd name="connsiteX1" fmla="*/ 9400673 w 9400673"/>
              <a:gd name="connsiteY1" fmla="*/ 0 h 2536294"/>
              <a:gd name="connsiteX2" fmla="*/ 8678780 w 9400673"/>
              <a:gd name="connsiteY2" fmla="*/ 2536294 h 2536294"/>
              <a:gd name="connsiteX3" fmla="*/ 0 w 9400673"/>
              <a:gd name="connsiteY3" fmla="*/ 2488167 h 2536294"/>
              <a:gd name="connsiteX4" fmla="*/ 192505 w 9400673"/>
              <a:gd name="connsiteY4" fmla="*/ 96252 h 2536294"/>
              <a:gd name="connsiteX0" fmla="*/ 0 w 9705650"/>
              <a:gd name="connsiteY0" fmla="*/ 96251 h 2536294"/>
              <a:gd name="connsiteX1" fmla="*/ 9705650 w 9705650"/>
              <a:gd name="connsiteY1" fmla="*/ 0 h 2536294"/>
              <a:gd name="connsiteX2" fmla="*/ 8983757 w 9705650"/>
              <a:gd name="connsiteY2" fmla="*/ 2536294 h 2536294"/>
              <a:gd name="connsiteX3" fmla="*/ 304977 w 9705650"/>
              <a:gd name="connsiteY3" fmla="*/ 2488167 h 2536294"/>
              <a:gd name="connsiteX4" fmla="*/ 0 w 9705650"/>
              <a:gd name="connsiteY4" fmla="*/ 96251 h 2536294"/>
              <a:gd name="connsiteX0" fmla="*/ 0 w 9548550"/>
              <a:gd name="connsiteY0" fmla="*/ 60735 h 2536294"/>
              <a:gd name="connsiteX1" fmla="*/ 9548550 w 9548550"/>
              <a:gd name="connsiteY1" fmla="*/ 0 h 2536294"/>
              <a:gd name="connsiteX2" fmla="*/ 8826657 w 9548550"/>
              <a:gd name="connsiteY2" fmla="*/ 2536294 h 2536294"/>
              <a:gd name="connsiteX3" fmla="*/ 147877 w 9548550"/>
              <a:gd name="connsiteY3" fmla="*/ 2488167 h 2536294"/>
              <a:gd name="connsiteX4" fmla="*/ 0 w 9548550"/>
              <a:gd name="connsiteY4" fmla="*/ 60735 h 2536294"/>
              <a:gd name="connsiteX0" fmla="*/ 0 w 9312901"/>
              <a:gd name="connsiteY0" fmla="*/ 60735 h 2536294"/>
              <a:gd name="connsiteX1" fmla="*/ 9312901 w 9312901"/>
              <a:gd name="connsiteY1" fmla="*/ 0 h 2536294"/>
              <a:gd name="connsiteX2" fmla="*/ 8826657 w 9312901"/>
              <a:gd name="connsiteY2" fmla="*/ 2536294 h 2536294"/>
              <a:gd name="connsiteX3" fmla="*/ 147877 w 9312901"/>
              <a:gd name="connsiteY3" fmla="*/ 2488167 h 2536294"/>
              <a:gd name="connsiteX4" fmla="*/ 0 w 9312901"/>
              <a:gd name="connsiteY4" fmla="*/ 60735 h 2536294"/>
              <a:gd name="connsiteX0" fmla="*/ 61589 w 9165024"/>
              <a:gd name="connsiteY0" fmla="*/ 107847 h 2536294"/>
              <a:gd name="connsiteX1" fmla="*/ 9165024 w 9165024"/>
              <a:gd name="connsiteY1" fmla="*/ 0 h 2536294"/>
              <a:gd name="connsiteX2" fmla="*/ 8678780 w 9165024"/>
              <a:gd name="connsiteY2" fmla="*/ 2536294 h 2536294"/>
              <a:gd name="connsiteX3" fmla="*/ 0 w 9165024"/>
              <a:gd name="connsiteY3" fmla="*/ 2488167 h 2536294"/>
              <a:gd name="connsiteX4" fmla="*/ 61589 w 9165024"/>
              <a:gd name="connsiteY4" fmla="*/ 107847 h 2536294"/>
              <a:gd name="connsiteX0" fmla="*/ -1 w 9103434"/>
              <a:gd name="connsiteY0" fmla="*/ 107847 h 2536294"/>
              <a:gd name="connsiteX1" fmla="*/ 9103434 w 9103434"/>
              <a:gd name="connsiteY1" fmla="*/ 0 h 2536294"/>
              <a:gd name="connsiteX2" fmla="*/ 8617190 w 9103434"/>
              <a:gd name="connsiteY2" fmla="*/ 2536294 h 2536294"/>
              <a:gd name="connsiteX3" fmla="*/ 16959 w 9103434"/>
              <a:gd name="connsiteY3" fmla="*/ 2488168 h 2536294"/>
              <a:gd name="connsiteX4" fmla="*/ -1 w 9103434"/>
              <a:gd name="connsiteY4" fmla="*/ 107847 h 25362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03434" h="2536294">
                <a:moveTo>
                  <a:pt x="-1" y="107847"/>
                </a:moveTo>
                <a:lnTo>
                  <a:pt x="9103434" y="0"/>
                </a:lnTo>
                <a:lnTo>
                  <a:pt x="8617190" y="2536294"/>
                </a:lnTo>
                <a:lnTo>
                  <a:pt x="16959" y="2488168"/>
                </a:lnTo>
                <a:lnTo>
                  <a:pt x="-1" y="107847"/>
                </a:lnTo>
                <a:close/>
              </a:path>
            </a:pathLst>
          </a:custGeom>
          <a:gradFill>
            <a:gsLst>
              <a:gs pos="0">
                <a:srgbClr val="F26739"/>
              </a:gs>
              <a:gs pos="100000">
                <a:srgbClr val="E42612"/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9" name="CaixaDeTexto 8">
            <a:extLst>
              <a:ext uri="{FF2B5EF4-FFF2-40B4-BE49-F238E27FC236}">
                <a16:creationId xmlns:a16="http://schemas.microsoft.com/office/drawing/2014/main" id="{17EF2CDA-9C4D-4FDC-B8FF-CB1A35D3EAB2}"/>
              </a:ext>
            </a:extLst>
          </p:cNvPr>
          <p:cNvSpPr txBox="1"/>
          <p:nvPr/>
        </p:nvSpPr>
        <p:spPr>
          <a:xfrm>
            <a:off x="315191" y="470013"/>
            <a:ext cx="2796977" cy="4462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300" b="1" dirty="0">
                <a:solidFill>
                  <a:schemeClr val="bg1"/>
                </a:solidFill>
                <a:latin typeface="RoBOTO" pitchFamily="2" charset="0"/>
                <a:ea typeface="RoBOTO" pitchFamily="2" charset="0"/>
              </a:rPr>
              <a:t>Nome do capítulo</a:t>
            </a:r>
            <a:endParaRPr lang="pt-BR" sz="2200" b="1" dirty="0">
              <a:solidFill>
                <a:schemeClr val="bg1"/>
              </a:solidFill>
              <a:latin typeface="RoBOTO" pitchFamily="2" charset="0"/>
              <a:ea typeface="RoBOTO" pitchFamily="2" charset="0"/>
            </a:endParaRPr>
          </a:p>
        </p:txBody>
      </p:sp>
      <p:sp>
        <p:nvSpPr>
          <p:cNvPr id="13" name="CaixaDeTexto 12">
            <a:extLst>
              <a:ext uri="{FF2B5EF4-FFF2-40B4-BE49-F238E27FC236}">
                <a16:creationId xmlns:a16="http://schemas.microsoft.com/office/drawing/2014/main" id="{39D3D042-D661-4F75-94A0-EEF86E5E2E12}"/>
              </a:ext>
            </a:extLst>
          </p:cNvPr>
          <p:cNvSpPr txBox="1"/>
          <p:nvPr/>
        </p:nvSpPr>
        <p:spPr>
          <a:xfrm>
            <a:off x="5353050" y="6315249"/>
            <a:ext cx="6083823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pt-BR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RoBOTO" pitchFamily="2" charset="0"/>
                <a:ea typeface="RoBOTO" pitchFamily="2" charset="0"/>
              </a:rPr>
              <a:t>Título do e-book   |   Mês.2022   </a:t>
            </a:r>
          </a:p>
        </p:txBody>
      </p:sp>
      <p:sp>
        <p:nvSpPr>
          <p:cNvPr id="18" name="Elipse 17">
            <a:extLst>
              <a:ext uri="{FF2B5EF4-FFF2-40B4-BE49-F238E27FC236}">
                <a16:creationId xmlns:a16="http://schemas.microsoft.com/office/drawing/2014/main" id="{6D4C0B61-F106-4FDC-925B-14900C637606}"/>
              </a:ext>
            </a:extLst>
          </p:cNvPr>
          <p:cNvSpPr/>
          <p:nvPr/>
        </p:nvSpPr>
        <p:spPr>
          <a:xfrm>
            <a:off x="11517722" y="6212702"/>
            <a:ext cx="516173" cy="516173"/>
          </a:xfrm>
          <a:prstGeom prst="ellipse">
            <a:avLst/>
          </a:prstGeom>
          <a:solidFill>
            <a:srgbClr val="E4261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2" name="CaixaDeTexto 21">
            <a:extLst>
              <a:ext uri="{FF2B5EF4-FFF2-40B4-BE49-F238E27FC236}">
                <a16:creationId xmlns:a16="http://schemas.microsoft.com/office/drawing/2014/main" id="{1EEA02B2-2E48-4D48-8E2D-8DFC8EEF94A7}"/>
              </a:ext>
            </a:extLst>
          </p:cNvPr>
          <p:cNvSpPr txBox="1"/>
          <p:nvPr/>
        </p:nvSpPr>
        <p:spPr>
          <a:xfrm>
            <a:off x="11598571" y="6246000"/>
            <a:ext cx="516173" cy="4462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300" b="1" dirty="0">
                <a:solidFill>
                  <a:schemeClr val="bg1"/>
                </a:solidFill>
                <a:latin typeface="RoBOTO" pitchFamily="2" charset="0"/>
                <a:ea typeface="RoBOTO" pitchFamily="2" charset="0"/>
              </a:rPr>
              <a:t>6</a:t>
            </a:r>
            <a:endParaRPr lang="pt-BR" sz="2200" b="1" dirty="0">
              <a:solidFill>
                <a:schemeClr val="bg1"/>
              </a:solidFill>
              <a:latin typeface="RoBOTO" pitchFamily="2" charset="0"/>
              <a:ea typeface="RoBOTO" pitchFamily="2" charset="0"/>
            </a:endParaRPr>
          </a:p>
        </p:txBody>
      </p:sp>
      <p:sp>
        <p:nvSpPr>
          <p:cNvPr id="24" name="CaixaDeTexto 23">
            <a:extLst>
              <a:ext uri="{FF2B5EF4-FFF2-40B4-BE49-F238E27FC236}">
                <a16:creationId xmlns:a16="http://schemas.microsoft.com/office/drawing/2014/main" id="{759DF2FA-AC65-4806-B8C3-0038BAAB82B2}"/>
              </a:ext>
            </a:extLst>
          </p:cNvPr>
          <p:cNvSpPr txBox="1"/>
          <p:nvPr/>
        </p:nvSpPr>
        <p:spPr>
          <a:xfrm>
            <a:off x="776972" y="1463627"/>
            <a:ext cx="6889855" cy="18004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pt-BR" sz="2200" b="1" dirty="0">
                <a:latin typeface="RoBOTO" pitchFamily="2" charset="0"/>
                <a:ea typeface="RoBOTO" pitchFamily="2" charset="0"/>
              </a:rPr>
              <a:t>TÍTULO</a:t>
            </a:r>
          </a:p>
          <a:p>
            <a:pPr algn="just">
              <a:lnSpc>
                <a:spcPct val="150000"/>
              </a:lnSpc>
            </a:pPr>
            <a:r>
              <a:rPr lang="pt-BR" dirty="0" err="1">
                <a:latin typeface="RoBOTO" pitchFamily="2" charset="0"/>
                <a:ea typeface="RoBOTO" pitchFamily="2" charset="0"/>
              </a:rPr>
              <a:t>Lorem</a:t>
            </a:r>
            <a:r>
              <a:rPr lang="pt-BR" dirty="0">
                <a:latin typeface="RoBOTO" pitchFamily="2" charset="0"/>
                <a:ea typeface="RoBOTO" pitchFamily="2" charset="0"/>
              </a:rPr>
              <a:t> ipsum </a:t>
            </a:r>
            <a:r>
              <a:rPr lang="pt-BR" dirty="0" err="1">
                <a:latin typeface="RoBOTO" pitchFamily="2" charset="0"/>
                <a:ea typeface="RoBOTO" pitchFamily="2" charset="0"/>
              </a:rPr>
              <a:t>dolor</a:t>
            </a:r>
            <a:r>
              <a:rPr lang="pt-BR" dirty="0">
                <a:latin typeface="RoBOTO" pitchFamily="2" charset="0"/>
                <a:ea typeface="RoBOTO" pitchFamily="2" charset="0"/>
              </a:rPr>
              <a:t> </a:t>
            </a:r>
            <a:r>
              <a:rPr lang="pt-BR" b="1" dirty="0" err="1">
                <a:latin typeface="RoBOTO" pitchFamily="2" charset="0"/>
                <a:ea typeface="RoBOTO" pitchFamily="2" charset="0"/>
              </a:rPr>
              <a:t>sit</a:t>
            </a:r>
            <a:r>
              <a:rPr lang="pt-BR" b="1" dirty="0">
                <a:latin typeface="RoBOTO" pitchFamily="2" charset="0"/>
                <a:ea typeface="RoBOTO" pitchFamily="2" charset="0"/>
              </a:rPr>
              <a:t> </a:t>
            </a:r>
            <a:r>
              <a:rPr lang="pt-BR" b="1" dirty="0" err="1">
                <a:latin typeface="RoBOTO" pitchFamily="2" charset="0"/>
                <a:ea typeface="RoBOTO" pitchFamily="2" charset="0"/>
              </a:rPr>
              <a:t>amet</a:t>
            </a:r>
            <a:r>
              <a:rPr lang="pt-BR" b="1" dirty="0">
                <a:latin typeface="RoBOTO" pitchFamily="2" charset="0"/>
                <a:ea typeface="RoBOTO" pitchFamily="2" charset="0"/>
              </a:rPr>
              <a:t>, </a:t>
            </a:r>
            <a:r>
              <a:rPr lang="pt-BR" b="1" dirty="0" err="1">
                <a:latin typeface="RoBOTO" pitchFamily="2" charset="0"/>
                <a:ea typeface="RoBOTO" pitchFamily="2" charset="0"/>
              </a:rPr>
              <a:t>consectetuer</a:t>
            </a:r>
            <a:r>
              <a:rPr lang="pt-BR" b="1" dirty="0">
                <a:latin typeface="RoBOTO" pitchFamily="2" charset="0"/>
                <a:ea typeface="RoBOTO" pitchFamily="2" charset="0"/>
              </a:rPr>
              <a:t> </a:t>
            </a:r>
            <a:r>
              <a:rPr lang="pt-BR" dirty="0" err="1">
                <a:latin typeface="RoBOTO" pitchFamily="2" charset="0"/>
                <a:ea typeface="RoBOTO" pitchFamily="2" charset="0"/>
              </a:rPr>
              <a:t>adipiscing</a:t>
            </a:r>
            <a:r>
              <a:rPr lang="pt-BR" dirty="0">
                <a:latin typeface="RoBOTO" pitchFamily="2" charset="0"/>
                <a:ea typeface="RoBOTO" pitchFamily="2" charset="0"/>
              </a:rPr>
              <a:t> </a:t>
            </a:r>
            <a:r>
              <a:rPr lang="pt-BR" dirty="0" err="1">
                <a:latin typeface="RoBOTO" pitchFamily="2" charset="0"/>
                <a:ea typeface="RoBOTO" pitchFamily="2" charset="0"/>
              </a:rPr>
              <a:t>elit</a:t>
            </a:r>
            <a:r>
              <a:rPr lang="pt-BR" dirty="0">
                <a:latin typeface="RoBOTO" pitchFamily="2" charset="0"/>
                <a:ea typeface="RoBOTO" pitchFamily="2" charset="0"/>
              </a:rPr>
              <a:t>, </a:t>
            </a:r>
            <a:r>
              <a:rPr lang="pt-BR" dirty="0" err="1">
                <a:latin typeface="RoBOTO" pitchFamily="2" charset="0"/>
                <a:ea typeface="RoBOTO" pitchFamily="2" charset="0"/>
              </a:rPr>
              <a:t>sed</a:t>
            </a:r>
            <a:r>
              <a:rPr lang="pt-BR" dirty="0">
                <a:latin typeface="RoBOTO" pitchFamily="2" charset="0"/>
                <a:ea typeface="RoBOTO" pitchFamily="2" charset="0"/>
              </a:rPr>
              <a:t> </a:t>
            </a:r>
            <a:r>
              <a:rPr lang="pt-BR" dirty="0" err="1">
                <a:latin typeface="RoBOTO" pitchFamily="2" charset="0"/>
                <a:ea typeface="RoBOTO" pitchFamily="2" charset="0"/>
              </a:rPr>
              <a:t>diam</a:t>
            </a:r>
            <a:r>
              <a:rPr lang="pt-BR" dirty="0">
                <a:latin typeface="RoBOTO" pitchFamily="2" charset="0"/>
                <a:ea typeface="RoBOTO" pitchFamily="2" charset="0"/>
              </a:rPr>
              <a:t> </a:t>
            </a:r>
            <a:r>
              <a:rPr lang="pt-BR" dirty="0" err="1">
                <a:latin typeface="RoBOTO" pitchFamily="2" charset="0"/>
                <a:ea typeface="RoBOTO" pitchFamily="2" charset="0"/>
              </a:rPr>
              <a:t>nonummy</a:t>
            </a:r>
            <a:r>
              <a:rPr lang="pt-BR" dirty="0">
                <a:latin typeface="RoBOTO" pitchFamily="2" charset="0"/>
                <a:ea typeface="RoBOTO" pitchFamily="2" charset="0"/>
              </a:rPr>
              <a:t> </a:t>
            </a:r>
            <a:r>
              <a:rPr lang="pt-BR" dirty="0" err="1">
                <a:latin typeface="RoBOTO" pitchFamily="2" charset="0"/>
                <a:ea typeface="RoBOTO" pitchFamily="2" charset="0"/>
              </a:rPr>
              <a:t>nibh</a:t>
            </a:r>
            <a:r>
              <a:rPr lang="pt-BR" dirty="0">
                <a:latin typeface="RoBOTO" pitchFamily="2" charset="0"/>
                <a:ea typeface="RoBOTO" pitchFamily="2" charset="0"/>
              </a:rPr>
              <a:t> </a:t>
            </a:r>
            <a:r>
              <a:rPr lang="pt-BR" dirty="0" err="1">
                <a:latin typeface="RoBOTO" pitchFamily="2" charset="0"/>
                <a:ea typeface="RoBOTO" pitchFamily="2" charset="0"/>
              </a:rPr>
              <a:t>euismod</a:t>
            </a:r>
            <a:r>
              <a:rPr lang="pt-BR" dirty="0">
                <a:latin typeface="RoBOTO" pitchFamily="2" charset="0"/>
                <a:ea typeface="RoBOTO" pitchFamily="2" charset="0"/>
              </a:rPr>
              <a:t> </a:t>
            </a:r>
            <a:r>
              <a:rPr lang="pt-BR" dirty="0" err="1">
                <a:latin typeface="RoBOTO" pitchFamily="2" charset="0"/>
                <a:ea typeface="RoBOTO" pitchFamily="2" charset="0"/>
              </a:rPr>
              <a:t>tincidunt</a:t>
            </a:r>
            <a:r>
              <a:rPr lang="pt-BR" dirty="0">
                <a:latin typeface="RoBOTO" pitchFamily="2" charset="0"/>
                <a:ea typeface="RoBOTO" pitchFamily="2" charset="0"/>
              </a:rPr>
              <a:t> ut </a:t>
            </a:r>
            <a:r>
              <a:rPr lang="pt-BR" dirty="0" err="1">
                <a:latin typeface="RoBOTO" pitchFamily="2" charset="0"/>
                <a:ea typeface="RoBOTO" pitchFamily="2" charset="0"/>
              </a:rPr>
              <a:t>laoreet</a:t>
            </a:r>
            <a:r>
              <a:rPr lang="pt-BR" dirty="0">
                <a:latin typeface="RoBOTO" pitchFamily="2" charset="0"/>
                <a:ea typeface="RoBOTO" pitchFamily="2" charset="0"/>
              </a:rPr>
              <a:t> </a:t>
            </a:r>
            <a:r>
              <a:rPr lang="pt-BR" dirty="0" err="1">
                <a:latin typeface="RoBOTO" pitchFamily="2" charset="0"/>
                <a:ea typeface="RoBOTO" pitchFamily="2" charset="0"/>
              </a:rPr>
              <a:t>dolore</a:t>
            </a:r>
            <a:r>
              <a:rPr lang="pt-BR" dirty="0">
                <a:latin typeface="RoBOTO" pitchFamily="2" charset="0"/>
                <a:ea typeface="RoBOTO" pitchFamily="2" charset="0"/>
              </a:rPr>
              <a:t> </a:t>
            </a:r>
            <a:r>
              <a:rPr lang="pt-BR" b="1" dirty="0">
                <a:latin typeface="RoBOTO" pitchFamily="2" charset="0"/>
                <a:ea typeface="RoBOTO" pitchFamily="2" charset="0"/>
              </a:rPr>
              <a:t>magna </a:t>
            </a:r>
            <a:r>
              <a:rPr lang="pt-BR" b="1" dirty="0" err="1">
                <a:latin typeface="RoBOTO" pitchFamily="2" charset="0"/>
                <a:ea typeface="RoBOTO" pitchFamily="2" charset="0"/>
              </a:rPr>
              <a:t>aliquam</a:t>
            </a:r>
            <a:r>
              <a:rPr lang="pt-BR" b="1" dirty="0">
                <a:latin typeface="RoBOTO" pitchFamily="2" charset="0"/>
                <a:ea typeface="RoBOTO" pitchFamily="2" charset="0"/>
              </a:rPr>
              <a:t> </a:t>
            </a:r>
            <a:r>
              <a:rPr lang="pt-BR" dirty="0">
                <a:latin typeface="RoBOTO" pitchFamily="2" charset="0"/>
                <a:ea typeface="RoBOTO" pitchFamily="2" charset="0"/>
              </a:rPr>
              <a:t>erat </a:t>
            </a:r>
            <a:r>
              <a:rPr lang="pt-BR" dirty="0" err="1">
                <a:latin typeface="RoBOTO" pitchFamily="2" charset="0"/>
                <a:ea typeface="RoBOTO" pitchFamily="2" charset="0"/>
              </a:rPr>
              <a:t>volutpat</a:t>
            </a:r>
            <a:r>
              <a:rPr lang="pt-BR" b="1" dirty="0">
                <a:latin typeface="RoBOTO" pitchFamily="2" charset="0"/>
                <a:ea typeface="RoBOTO" pitchFamily="2" charset="0"/>
              </a:rPr>
              <a:t>. Ut </a:t>
            </a:r>
            <a:r>
              <a:rPr lang="pt-BR" b="1" dirty="0" err="1">
                <a:latin typeface="RoBOTO" pitchFamily="2" charset="0"/>
                <a:ea typeface="RoBOTO" pitchFamily="2" charset="0"/>
              </a:rPr>
              <a:t>wisi</a:t>
            </a:r>
            <a:r>
              <a:rPr lang="pt-BR" b="1" dirty="0">
                <a:latin typeface="RoBOTO" pitchFamily="2" charset="0"/>
                <a:ea typeface="RoBOTO" pitchFamily="2" charset="0"/>
              </a:rPr>
              <a:t> </a:t>
            </a:r>
            <a:r>
              <a:rPr lang="pt-BR" b="1" dirty="0" err="1">
                <a:latin typeface="RoBOTO" pitchFamily="2" charset="0"/>
                <a:ea typeface="RoBOTO" pitchFamily="2" charset="0"/>
              </a:rPr>
              <a:t>eni</a:t>
            </a:r>
            <a:r>
              <a:rPr lang="pt-BR" b="1" dirty="0">
                <a:latin typeface="RoBOTO" pitchFamily="2" charset="0"/>
                <a:ea typeface="RoBOTO" pitchFamily="2" charset="0"/>
              </a:rPr>
              <a:t> </a:t>
            </a:r>
            <a:r>
              <a:rPr lang="pt-BR" b="1" dirty="0" err="1">
                <a:latin typeface="RoBOTO" pitchFamily="2" charset="0"/>
                <a:ea typeface="RoBOTO" pitchFamily="2" charset="0"/>
              </a:rPr>
              <a:t>tincidunt</a:t>
            </a:r>
            <a:r>
              <a:rPr lang="pt-BR" b="1" dirty="0">
                <a:latin typeface="RoBOTO" pitchFamily="2" charset="0"/>
                <a:ea typeface="RoBOTO" pitchFamily="2" charset="0"/>
              </a:rPr>
              <a:t> </a:t>
            </a:r>
            <a:r>
              <a:rPr lang="pt-BR" dirty="0">
                <a:latin typeface="RoBOTO" pitchFamily="2" charset="0"/>
                <a:ea typeface="RoBOTO" pitchFamily="2" charset="0"/>
              </a:rPr>
              <a:t>ut </a:t>
            </a:r>
            <a:r>
              <a:rPr lang="pt-BR" dirty="0" err="1">
                <a:latin typeface="RoBOTO" pitchFamily="2" charset="0"/>
                <a:ea typeface="RoBOTO" pitchFamily="2" charset="0"/>
              </a:rPr>
              <a:t>laoreet</a:t>
            </a:r>
            <a:r>
              <a:rPr lang="pt-BR" dirty="0">
                <a:latin typeface="RoBOTO" pitchFamily="2" charset="0"/>
                <a:ea typeface="RoBOTO" pitchFamily="2" charset="0"/>
              </a:rPr>
              <a:t> </a:t>
            </a:r>
            <a:r>
              <a:rPr lang="pt-BR" dirty="0" err="1">
                <a:latin typeface="RoBOTO" pitchFamily="2" charset="0"/>
                <a:ea typeface="RoBOTO" pitchFamily="2" charset="0"/>
              </a:rPr>
              <a:t>dolore</a:t>
            </a:r>
            <a:r>
              <a:rPr lang="pt-BR" dirty="0">
                <a:latin typeface="RoBOTO" pitchFamily="2" charset="0"/>
                <a:ea typeface="RoBOTO" pitchFamily="2" charset="0"/>
              </a:rPr>
              <a:t> magna.</a:t>
            </a:r>
          </a:p>
        </p:txBody>
      </p:sp>
      <p:sp>
        <p:nvSpPr>
          <p:cNvPr id="25" name="Retângulo 24">
            <a:extLst>
              <a:ext uri="{FF2B5EF4-FFF2-40B4-BE49-F238E27FC236}">
                <a16:creationId xmlns:a16="http://schemas.microsoft.com/office/drawing/2014/main" id="{D73F6699-E700-4DE8-B77B-AEE2EE0FA6CC}"/>
              </a:ext>
            </a:extLst>
          </p:cNvPr>
          <p:cNvSpPr/>
          <p:nvPr/>
        </p:nvSpPr>
        <p:spPr>
          <a:xfrm>
            <a:off x="8500949" y="1628506"/>
            <a:ext cx="3097622" cy="1800493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6" name="CaixaDeTexto 25">
            <a:extLst>
              <a:ext uri="{FF2B5EF4-FFF2-40B4-BE49-F238E27FC236}">
                <a16:creationId xmlns:a16="http://schemas.microsoft.com/office/drawing/2014/main" id="{96CA16AD-5481-4957-AC14-DDF7AE3E19F2}"/>
              </a:ext>
            </a:extLst>
          </p:cNvPr>
          <p:cNvSpPr txBox="1"/>
          <p:nvPr/>
        </p:nvSpPr>
        <p:spPr>
          <a:xfrm>
            <a:off x="8722021" y="2324100"/>
            <a:ext cx="26098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800" b="1" dirty="0">
                <a:latin typeface="RoBOTO" pitchFamily="2" charset="0"/>
                <a:ea typeface="RoBOTO" pitchFamily="2" charset="0"/>
              </a:rPr>
              <a:t>IMAGEM/ILUSTRAÇÃO</a:t>
            </a:r>
            <a:endParaRPr lang="pt-BR" dirty="0"/>
          </a:p>
        </p:txBody>
      </p:sp>
      <p:sp>
        <p:nvSpPr>
          <p:cNvPr id="2" name="Retângulo 1">
            <a:extLst>
              <a:ext uri="{FF2B5EF4-FFF2-40B4-BE49-F238E27FC236}">
                <a16:creationId xmlns:a16="http://schemas.microsoft.com/office/drawing/2014/main" id="{4CB052A2-F1CA-46E0-A994-EF8673EAADF2}"/>
              </a:ext>
            </a:extLst>
          </p:cNvPr>
          <p:cNvSpPr/>
          <p:nvPr/>
        </p:nvSpPr>
        <p:spPr>
          <a:xfrm>
            <a:off x="776972" y="3961199"/>
            <a:ext cx="3097622" cy="1800493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0CC05937-4504-4519-BEAA-6A70ABB6363C}"/>
              </a:ext>
            </a:extLst>
          </p:cNvPr>
          <p:cNvSpPr txBox="1"/>
          <p:nvPr/>
        </p:nvSpPr>
        <p:spPr>
          <a:xfrm>
            <a:off x="998044" y="4656793"/>
            <a:ext cx="26098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800" b="1" dirty="0">
                <a:latin typeface="RoBOTO" pitchFamily="2" charset="0"/>
                <a:ea typeface="RoBOTO" pitchFamily="2" charset="0"/>
              </a:rPr>
              <a:t>IMAGEM/ILUSTRAÇÃO</a:t>
            </a:r>
            <a:endParaRPr lang="pt-BR" dirty="0"/>
          </a:p>
        </p:txBody>
      </p:sp>
      <p:sp>
        <p:nvSpPr>
          <p:cNvPr id="4" name="Retângulo 3">
            <a:extLst>
              <a:ext uri="{FF2B5EF4-FFF2-40B4-BE49-F238E27FC236}">
                <a16:creationId xmlns:a16="http://schemas.microsoft.com/office/drawing/2014/main" id="{EAB04EEB-7824-42D9-B0A3-C6F700155038}"/>
              </a:ext>
            </a:extLst>
          </p:cNvPr>
          <p:cNvSpPr/>
          <p:nvPr/>
        </p:nvSpPr>
        <p:spPr>
          <a:xfrm>
            <a:off x="4651566" y="3961199"/>
            <a:ext cx="3097622" cy="1800493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D0E22EB8-6E58-4429-8A1F-BD1F90CB3EFC}"/>
              </a:ext>
            </a:extLst>
          </p:cNvPr>
          <p:cNvSpPr txBox="1"/>
          <p:nvPr/>
        </p:nvSpPr>
        <p:spPr>
          <a:xfrm>
            <a:off x="4872638" y="4656793"/>
            <a:ext cx="26098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800" b="1" dirty="0">
                <a:latin typeface="RoBOTO" pitchFamily="2" charset="0"/>
                <a:ea typeface="RoBOTO" pitchFamily="2" charset="0"/>
              </a:rPr>
              <a:t>IMAGEM/ILUSTRAÇÃO</a:t>
            </a:r>
            <a:endParaRPr lang="pt-BR" dirty="0"/>
          </a:p>
        </p:txBody>
      </p:sp>
      <p:sp>
        <p:nvSpPr>
          <p:cNvPr id="6" name="Retângulo 5">
            <a:extLst>
              <a:ext uri="{FF2B5EF4-FFF2-40B4-BE49-F238E27FC236}">
                <a16:creationId xmlns:a16="http://schemas.microsoft.com/office/drawing/2014/main" id="{04F960D0-BEFA-44F9-B944-B994C47A69F1}"/>
              </a:ext>
            </a:extLst>
          </p:cNvPr>
          <p:cNvSpPr/>
          <p:nvPr/>
        </p:nvSpPr>
        <p:spPr>
          <a:xfrm>
            <a:off x="8500949" y="3961199"/>
            <a:ext cx="3097622" cy="1800493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8" name="CaixaDeTexto 7">
            <a:extLst>
              <a:ext uri="{FF2B5EF4-FFF2-40B4-BE49-F238E27FC236}">
                <a16:creationId xmlns:a16="http://schemas.microsoft.com/office/drawing/2014/main" id="{016AA837-4D74-4B55-918A-7F9B79855A99}"/>
              </a:ext>
            </a:extLst>
          </p:cNvPr>
          <p:cNvSpPr txBox="1"/>
          <p:nvPr/>
        </p:nvSpPr>
        <p:spPr>
          <a:xfrm>
            <a:off x="8722021" y="4656793"/>
            <a:ext cx="26098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800" b="1" dirty="0">
                <a:latin typeface="RoBOTO" pitchFamily="2" charset="0"/>
                <a:ea typeface="RoBOTO" pitchFamily="2" charset="0"/>
              </a:rPr>
              <a:t>IMAGEM/ILUSTRAÇÃO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1171470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tângulo 16">
            <a:extLst>
              <a:ext uri="{FF2B5EF4-FFF2-40B4-BE49-F238E27FC236}">
                <a16:creationId xmlns:a16="http://schemas.microsoft.com/office/drawing/2014/main" id="{A5573758-92B3-4AA7-A179-FFECC9376532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9000">
                <a:schemeClr val="bg1">
                  <a:lumMod val="95000"/>
                </a:schemeClr>
              </a:gs>
              <a:gs pos="100000">
                <a:schemeClr val="bg2">
                  <a:lumMod val="9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7" name="Retângulo 6">
            <a:extLst>
              <a:ext uri="{FF2B5EF4-FFF2-40B4-BE49-F238E27FC236}">
                <a16:creationId xmlns:a16="http://schemas.microsoft.com/office/drawing/2014/main" id="{1A478CBA-EBE4-45C7-9B31-E75F71CAEE11}"/>
              </a:ext>
            </a:extLst>
          </p:cNvPr>
          <p:cNvSpPr/>
          <p:nvPr/>
        </p:nvSpPr>
        <p:spPr>
          <a:xfrm>
            <a:off x="0" y="232645"/>
            <a:ext cx="4989095" cy="863661"/>
          </a:xfrm>
          <a:custGeom>
            <a:avLst/>
            <a:gdLst>
              <a:gd name="connsiteX0" fmla="*/ 0 w 7106653"/>
              <a:gd name="connsiteY0" fmla="*/ 0 h 2504210"/>
              <a:gd name="connsiteX1" fmla="*/ 7106653 w 7106653"/>
              <a:gd name="connsiteY1" fmla="*/ 0 h 2504210"/>
              <a:gd name="connsiteX2" fmla="*/ 7106653 w 7106653"/>
              <a:gd name="connsiteY2" fmla="*/ 2504210 h 2504210"/>
              <a:gd name="connsiteX3" fmla="*/ 0 w 7106653"/>
              <a:gd name="connsiteY3" fmla="*/ 2504210 h 2504210"/>
              <a:gd name="connsiteX4" fmla="*/ 0 w 7106653"/>
              <a:gd name="connsiteY4" fmla="*/ 0 h 2504210"/>
              <a:gd name="connsiteX0" fmla="*/ 0 w 7716253"/>
              <a:gd name="connsiteY0" fmla="*/ 176463 h 2680673"/>
              <a:gd name="connsiteX1" fmla="*/ 7716253 w 7716253"/>
              <a:gd name="connsiteY1" fmla="*/ 0 h 2680673"/>
              <a:gd name="connsiteX2" fmla="*/ 7106653 w 7716253"/>
              <a:gd name="connsiteY2" fmla="*/ 2680673 h 2680673"/>
              <a:gd name="connsiteX3" fmla="*/ 0 w 7716253"/>
              <a:gd name="connsiteY3" fmla="*/ 2680673 h 2680673"/>
              <a:gd name="connsiteX4" fmla="*/ 0 w 7716253"/>
              <a:gd name="connsiteY4" fmla="*/ 176463 h 2680673"/>
              <a:gd name="connsiteX0" fmla="*/ 0 w 7716253"/>
              <a:gd name="connsiteY0" fmla="*/ 176463 h 2680673"/>
              <a:gd name="connsiteX1" fmla="*/ 7716253 w 7716253"/>
              <a:gd name="connsiteY1" fmla="*/ 0 h 2680673"/>
              <a:gd name="connsiteX2" fmla="*/ 5534527 w 7716253"/>
              <a:gd name="connsiteY2" fmla="*/ 2087115 h 2680673"/>
              <a:gd name="connsiteX3" fmla="*/ 0 w 7716253"/>
              <a:gd name="connsiteY3" fmla="*/ 2680673 h 2680673"/>
              <a:gd name="connsiteX4" fmla="*/ 0 w 7716253"/>
              <a:gd name="connsiteY4" fmla="*/ 176463 h 2680673"/>
              <a:gd name="connsiteX0" fmla="*/ 0 w 7716253"/>
              <a:gd name="connsiteY0" fmla="*/ 176463 h 2680673"/>
              <a:gd name="connsiteX1" fmla="*/ 7716253 w 7716253"/>
              <a:gd name="connsiteY1" fmla="*/ 0 h 2680673"/>
              <a:gd name="connsiteX2" fmla="*/ 6994359 w 7716253"/>
              <a:gd name="connsiteY2" fmla="*/ 2680673 h 2680673"/>
              <a:gd name="connsiteX3" fmla="*/ 0 w 7716253"/>
              <a:gd name="connsiteY3" fmla="*/ 2680673 h 2680673"/>
              <a:gd name="connsiteX4" fmla="*/ 0 w 7716253"/>
              <a:gd name="connsiteY4" fmla="*/ 176463 h 2680673"/>
              <a:gd name="connsiteX0" fmla="*/ 0 w 7058526"/>
              <a:gd name="connsiteY0" fmla="*/ 0 h 2504210"/>
              <a:gd name="connsiteX1" fmla="*/ 7058526 w 7058526"/>
              <a:gd name="connsiteY1" fmla="*/ 465221 h 2504210"/>
              <a:gd name="connsiteX2" fmla="*/ 6994359 w 7058526"/>
              <a:gd name="connsiteY2" fmla="*/ 2504210 h 2504210"/>
              <a:gd name="connsiteX3" fmla="*/ 0 w 7058526"/>
              <a:gd name="connsiteY3" fmla="*/ 2504210 h 2504210"/>
              <a:gd name="connsiteX4" fmla="*/ 0 w 7058526"/>
              <a:gd name="connsiteY4" fmla="*/ 0 h 2504210"/>
              <a:gd name="connsiteX0" fmla="*/ 0 w 7716252"/>
              <a:gd name="connsiteY0" fmla="*/ 32084 h 2536294"/>
              <a:gd name="connsiteX1" fmla="*/ 7716252 w 7716252"/>
              <a:gd name="connsiteY1" fmla="*/ 0 h 2536294"/>
              <a:gd name="connsiteX2" fmla="*/ 6994359 w 7716252"/>
              <a:gd name="connsiteY2" fmla="*/ 2536294 h 2536294"/>
              <a:gd name="connsiteX3" fmla="*/ 0 w 7716252"/>
              <a:gd name="connsiteY3" fmla="*/ 2536294 h 2536294"/>
              <a:gd name="connsiteX4" fmla="*/ 0 w 7716252"/>
              <a:gd name="connsiteY4" fmla="*/ 32084 h 2536294"/>
              <a:gd name="connsiteX0" fmla="*/ 0 w 8614610"/>
              <a:gd name="connsiteY0" fmla="*/ 96252 h 2536294"/>
              <a:gd name="connsiteX1" fmla="*/ 8614610 w 8614610"/>
              <a:gd name="connsiteY1" fmla="*/ 0 h 2536294"/>
              <a:gd name="connsiteX2" fmla="*/ 7892717 w 8614610"/>
              <a:gd name="connsiteY2" fmla="*/ 2536294 h 2536294"/>
              <a:gd name="connsiteX3" fmla="*/ 898358 w 8614610"/>
              <a:gd name="connsiteY3" fmla="*/ 2536294 h 2536294"/>
              <a:gd name="connsiteX4" fmla="*/ 0 w 8614610"/>
              <a:gd name="connsiteY4" fmla="*/ 96252 h 2536294"/>
              <a:gd name="connsiteX0" fmla="*/ 0 w 8614610"/>
              <a:gd name="connsiteY0" fmla="*/ 96252 h 2536294"/>
              <a:gd name="connsiteX1" fmla="*/ 8614610 w 8614610"/>
              <a:gd name="connsiteY1" fmla="*/ 0 h 2536294"/>
              <a:gd name="connsiteX2" fmla="*/ 7892717 w 8614610"/>
              <a:gd name="connsiteY2" fmla="*/ 2536294 h 2536294"/>
              <a:gd name="connsiteX3" fmla="*/ 0 w 8614610"/>
              <a:gd name="connsiteY3" fmla="*/ 2488167 h 2536294"/>
              <a:gd name="connsiteX4" fmla="*/ 0 w 8614610"/>
              <a:gd name="connsiteY4" fmla="*/ 96252 h 2536294"/>
              <a:gd name="connsiteX0" fmla="*/ 0 w 9208168"/>
              <a:gd name="connsiteY0" fmla="*/ 96252 h 2536294"/>
              <a:gd name="connsiteX1" fmla="*/ 9208168 w 9208168"/>
              <a:gd name="connsiteY1" fmla="*/ 0 h 2536294"/>
              <a:gd name="connsiteX2" fmla="*/ 8486275 w 9208168"/>
              <a:gd name="connsiteY2" fmla="*/ 2536294 h 2536294"/>
              <a:gd name="connsiteX3" fmla="*/ 593558 w 9208168"/>
              <a:gd name="connsiteY3" fmla="*/ 2488167 h 2536294"/>
              <a:gd name="connsiteX4" fmla="*/ 0 w 9208168"/>
              <a:gd name="connsiteY4" fmla="*/ 96252 h 2536294"/>
              <a:gd name="connsiteX0" fmla="*/ 192505 w 9400673"/>
              <a:gd name="connsiteY0" fmla="*/ 96252 h 2536294"/>
              <a:gd name="connsiteX1" fmla="*/ 9400673 w 9400673"/>
              <a:gd name="connsiteY1" fmla="*/ 0 h 2536294"/>
              <a:gd name="connsiteX2" fmla="*/ 8678780 w 9400673"/>
              <a:gd name="connsiteY2" fmla="*/ 2536294 h 2536294"/>
              <a:gd name="connsiteX3" fmla="*/ 0 w 9400673"/>
              <a:gd name="connsiteY3" fmla="*/ 2488167 h 2536294"/>
              <a:gd name="connsiteX4" fmla="*/ 192505 w 9400673"/>
              <a:gd name="connsiteY4" fmla="*/ 96252 h 2536294"/>
              <a:gd name="connsiteX0" fmla="*/ 0 w 9705650"/>
              <a:gd name="connsiteY0" fmla="*/ 96251 h 2536294"/>
              <a:gd name="connsiteX1" fmla="*/ 9705650 w 9705650"/>
              <a:gd name="connsiteY1" fmla="*/ 0 h 2536294"/>
              <a:gd name="connsiteX2" fmla="*/ 8983757 w 9705650"/>
              <a:gd name="connsiteY2" fmla="*/ 2536294 h 2536294"/>
              <a:gd name="connsiteX3" fmla="*/ 304977 w 9705650"/>
              <a:gd name="connsiteY3" fmla="*/ 2488167 h 2536294"/>
              <a:gd name="connsiteX4" fmla="*/ 0 w 9705650"/>
              <a:gd name="connsiteY4" fmla="*/ 96251 h 2536294"/>
              <a:gd name="connsiteX0" fmla="*/ 0 w 9548550"/>
              <a:gd name="connsiteY0" fmla="*/ 60735 h 2536294"/>
              <a:gd name="connsiteX1" fmla="*/ 9548550 w 9548550"/>
              <a:gd name="connsiteY1" fmla="*/ 0 h 2536294"/>
              <a:gd name="connsiteX2" fmla="*/ 8826657 w 9548550"/>
              <a:gd name="connsiteY2" fmla="*/ 2536294 h 2536294"/>
              <a:gd name="connsiteX3" fmla="*/ 147877 w 9548550"/>
              <a:gd name="connsiteY3" fmla="*/ 2488167 h 2536294"/>
              <a:gd name="connsiteX4" fmla="*/ 0 w 9548550"/>
              <a:gd name="connsiteY4" fmla="*/ 60735 h 2536294"/>
              <a:gd name="connsiteX0" fmla="*/ 0 w 9312901"/>
              <a:gd name="connsiteY0" fmla="*/ 60735 h 2536294"/>
              <a:gd name="connsiteX1" fmla="*/ 9312901 w 9312901"/>
              <a:gd name="connsiteY1" fmla="*/ 0 h 2536294"/>
              <a:gd name="connsiteX2" fmla="*/ 8826657 w 9312901"/>
              <a:gd name="connsiteY2" fmla="*/ 2536294 h 2536294"/>
              <a:gd name="connsiteX3" fmla="*/ 147877 w 9312901"/>
              <a:gd name="connsiteY3" fmla="*/ 2488167 h 2536294"/>
              <a:gd name="connsiteX4" fmla="*/ 0 w 9312901"/>
              <a:gd name="connsiteY4" fmla="*/ 60735 h 2536294"/>
              <a:gd name="connsiteX0" fmla="*/ 61589 w 9165024"/>
              <a:gd name="connsiteY0" fmla="*/ 107847 h 2536294"/>
              <a:gd name="connsiteX1" fmla="*/ 9165024 w 9165024"/>
              <a:gd name="connsiteY1" fmla="*/ 0 h 2536294"/>
              <a:gd name="connsiteX2" fmla="*/ 8678780 w 9165024"/>
              <a:gd name="connsiteY2" fmla="*/ 2536294 h 2536294"/>
              <a:gd name="connsiteX3" fmla="*/ 0 w 9165024"/>
              <a:gd name="connsiteY3" fmla="*/ 2488167 h 2536294"/>
              <a:gd name="connsiteX4" fmla="*/ 61589 w 9165024"/>
              <a:gd name="connsiteY4" fmla="*/ 107847 h 2536294"/>
              <a:gd name="connsiteX0" fmla="*/ -1 w 9103434"/>
              <a:gd name="connsiteY0" fmla="*/ 107847 h 2536294"/>
              <a:gd name="connsiteX1" fmla="*/ 9103434 w 9103434"/>
              <a:gd name="connsiteY1" fmla="*/ 0 h 2536294"/>
              <a:gd name="connsiteX2" fmla="*/ 8617190 w 9103434"/>
              <a:gd name="connsiteY2" fmla="*/ 2536294 h 2536294"/>
              <a:gd name="connsiteX3" fmla="*/ 16959 w 9103434"/>
              <a:gd name="connsiteY3" fmla="*/ 2488168 h 2536294"/>
              <a:gd name="connsiteX4" fmla="*/ -1 w 9103434"/>
              <a:gd name="connsiteY4" fmla="*/ 107847 h 25362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03434" h="2536294">
                <a:moveTo>
                  <a:pt x="-1" y="107847"/>
                </a:moveTo>
                <a:lnTo>
                  <a:pt x="9103434" y="0"/>
                </a:lnTo>
                <a:lnTo>
                  <a:pt x="8617190" y="2536294"/>
                </a:lnTo>
                <a:lnTo>
                  <a:pt x="16959" y="2488168"/>
                </a:lnTo>
                <a:lnTo>
                  <a:pt x="-1" y="107847"/>
                </a:lnTo>
                <a:close/>
              </a:path>
            </a:pathLst>
          </a:custGeom>
          <a:gradFill>
            <a:gsLst>
              <a:gs pos="0">
                <a:srgbClr val="F26739"/>
              </a:gs>
              <a:gs pos="100000">
                <a:srgbClr val="E42612"/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9" name="CaixaDeTexto 8">
            <a:extLst>
              <a:ext uri="{FF2B5EF4-FFF2-40B4-BE49-F238E27FC236}">
                <a16:creationId xmlns:a16="http://schemas.microsoft.com/office/drawing/2014/main" id="{17EF2CDA-9C4D-4FDC-B8FF-CB1A35D3EAB2}"/>
              </a:ext>
            </a:extLst>
          </p:cNvPr>
          <p:cNvSpPr txBox="1"/>
          <p:nvPr/>
        </p:nvSpPr>
        <p:spPr>
          <a:xfrm>
            <a:off x="315191" y="470013"/>
            <a:ext cx="2796977" cy="4462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300" b="1" dirty="0">
                <a:solidFill>
                  <a:schemeClr val="bg1"/>
                </a:solidFill>
                <a:latin typeface="RoBOTO" pitchFamily="2" charset="0"/>
                <a:ea typeface="RoBOTO" pitchFamily="2" charset="0"/>
              </a:rPr>
              <a:t>Nome do capítulo</a:t>
            </a:r>
            <a:endParaRPr lang="pt-BR" sz="2200" b="1" dirty="0">
              <a:solidFill>
                <a:schemeClr val="bg1"/>
              </a:solidFill>
              <a:latin typeface="RoBOTO" pitchFamily="2" charset="0"/>
              <a:ea typeface="RoBOTO" pitchFamily="2" charset="0"/>
            </a:endParaRPr>
          </a:p>
        </p:txBody>
      </p:sp>
      <p:sp>
        <p:nvSpPr>
          <p:cNvPr id="13" name="CaixaDeTexto 12">
            <a:extLst>
              <a:ext uri="{FF2B5EF4-FFF2-40B4-BE49-F238E27FC236}">
                <a16:creationId xmlns:a16="http://schemas.microsoft.com/office/drawing/2014/main" id="{39D3D042-D661-4F75-94A0-EEF86E5E2E12}"/>
              </a:ext>
            </a:extLst>
          </p:cNvPr>
          <p:cNvSpPr txBox="1"/>
          <p:nvPr/>
        </p:nvSpPr>
        <p:spPr>
          <a:xfrm>
            <a:off x="5353050" y="6315249"/>
            <a:ext cx="6083823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pt-BR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RoBOTO" pitchFamily="2" charset="0"/>
                <a:ea typeface="RoBOTO" pitchFamily="2" charset="0"/>
              </a:rPr>
              <a:t>Título do e-book   |   Mês.2022   </a:t>
            </a:r>
          </a:p>
        </p:txBody>
      </p:sp>
      <p:sp>
        <p:nvSpPr>
          <p:cNvPr id="18" name="Elipse 17">
            <a:extLst>
              <a:ext uri="{FF2B5EF4-FFF2-40B4-BE49-F238E27FC236}">
                <a16:creationId xmlns:a16="http://schemas.microsoft.com/office/drawing/2014/main" id="{6D4C0B61-F106-4FDC-925B-14900C637606}"/>
              </a:ext>
            </a:extLst>
          </p:cNvPr>
          <p:cNvSpPr/>
          <p:nvPr/>
        </p:nvSpPr>
        <p:spPr>
          <a:xfrm>
            <a:off x="11517722" y="6212702"/>
            <a:ext cx="516173" cy="516173"/>
          </a:xfrm>
          <a:prstGeom prst="ellipse">
            <a:avLst/>
          </a:prstGeom>
          <a:solidFill>
            <a:srgbClr val="E4261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2" name="CaixaDeTexto 21">
            <a:extLst>
              <a:ext uri="{FF2B5EF4-FFF2-40B4-BE49-F238E27FC236}">
                <a16:creationId xmlns:a16="http://schemas.microsoft.com/office/drawing/2014/main" id="{1EEA02B2-2E48-4D48-8E2D-8DFC8EEF94A7}"/>
              </a:ext>
            </a:extLst>
          </p:cNvPr>
          <p:cNvSpPr txBox="1"/>
          <p:nvPr/>
        </p:nvSpPr>
        <p:spPr>
          <a:xfrm>
            <a:off x="11598571" y="6246000"/>
            <a:ext cx="516173" cy="4462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300" b="1" dirty="0">
                <a:solidFill>
                  <a:schemeClr val="bg1"/>
                </a:solidFill>
                <a:latin typeface="RoBOTO" pitchFamily="2" charset="0"/>
                <a:ea typeface="RoBOTO" pitchFamily="2" charset="0"/>
              </a:rPr>
              <a:t>7</a:t>
            </a:r>
            <a:endParaRPr lang="pt-BR" sz="2200" b="1" dirty="0">
              <a:solidFill>
                <a:schemeClr val="bg1"/>
              </a:solidFill>
              <a:latin typeface="RoBOTO" pitchFamily="2" charset="0"/>
              <a:ea typeface="RoBOTO" pitchFamily="2" charset="0"/>
            </a:endParaRPr>
          </a:p>
        </p:txBody>
      </p:sp>
      <p:sp>
        <p:nvSpPr>
          <p:cNvPr id="24" name="CaixaDeTexto 23">
            <a:extLst>
              <a:ext uri="{FF2B5EF4-FFF2-40B4-BE49-F238E27FC236}">
                <a16:creationId xmlns:a16="http://schemas.microsoft.com/office/drawing/2014/main" id="{759DF2FA-AC65-4806-B8C3-0038BAAB82B2}"/>
              </a:ext>
            </a:extLst>
          </p:cNvPr>
          <p:cNvSpPr txBox="1"/>
          <p:nvPr/>
        </p:nvSpPr>
        <p:spPr>
          <a:xfrm>
            <a:off x="802105" y="1463627"/>
            <a:ext cx="4989095" cy="42934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pt-BR" sz="2200" b="1" dirty="0">
                <a:latin typeface="RoBOTO" pitchFamily="2" charset="0"/>
                <a:ea typeface="RoBOTO" pitchFamily="2" charset="0"/>
              </a:rPr>
              <a:t>TÍTULO</a:t>
            </a:r>
          </a:p>
          <a:p>
            <a:pPr algn="just">
              <a:lnSpc>
                <a:spcPct val="150000"/>
              </a:lnSpc>
            </a:pPr>
            <a:r>
              <a:rPr lang="pt-BR" dirty="0" err="1">
                <a:latin typeface="RoBOTO" pitchFamily="2" charset="0"/>
                <a:ea typeface="RoBOTO" pitchFamily="2" charset="0"/>
              </a:rPr>
              <a:t>Lorem</a:t>
            </a:r>
            <a:r>
              <a:rPr lang="pt-BR" dirty="0">
                <a:latin typeface="RoBOTO" pitchFamily="2" charset="0"/>
                <a:ea typeface="RoBOTO" pitchFamily="2" charset="0"/>
              </a:rPr>
              <a:t> ipsum </a:t>
            </a:r>
            <a:r>
              <a:rPr lang="pt-BR" dirty="0" err="1">
                <a:latin typeface="RoBOTO" pitchFamily="2" charset="0"/>
                <a:ea typeface="RoBOTO" pitchFamily="2" charset="0"/>
              </a:rPr>
              <a:t>dolor</a:t>
            </a:r>
            <a:r>
              <a:rPr lang="pt-BR" dirty="0">
                <a:latin typeface="RoBOTO" pitchFamily="2" charset="0"/>
                <a:ea typeface="RoBOTO" pitchFamily="2" charset="0"/>
              </a:rPr>
              <a:t> </a:t>
            </a:r>
            <a:r>
              <a:rPr lang="pt-BR" dirty="0" err="1">
                <a:latin typeface="RoBOTO" pitchFamily="2" charset="0"/>
                <a:ea typeface="RoBOTO" pitchFamily="2" charset="0"/>
              </a:rPr>
              <a:t>sit</a:t>
            </a:r>
            <a:r>
              <a:rPr lang="pt-BR" dirty="0">
                <a:latin typeface="RoBOTO" pitchFamily="2" charset="0"/>
                <a:ea typeface="RoBOTO" pitchFamily="2" charset="0"/>
              </a:rPr>
              <a:t> </a:t>
            </a:r>
            <a:r>
              <a:rPr lang="pt-BR" dirty="0" err="1">
                <a:latin typeface="RoBOTO" pitchFamily="2" charset="0"/>
                <a:ea typeface="RoBOTO" pitchFamily="2" charset="0"/>
              </a:rPr>
              <a:t>amet</a:t>
            </a:r>
            <a:r>
              <a:rPr lang="pt-BR" dirty="0">
                <a:latin typeface="RoBOTO" pitchFamily="2" charset="0"/>
                <a:ea typeface="RoBOTO" pitchFamily="2" charset="0"/>
              </a:rPr>
              <a:t>, </a:t>
            </a:r>
            <a:r>
              <a:rPr lang="pt-BR" dirty="0" err="1">
                <a:latin typeface="RoBOTO" pitchFamily="2" charset="0"/>
                <a:ea typeface="RoBOTO" pitchFamily="2" charset="0"/>
              </a:rPr>
              <a:t>consectetuer</a:t>
            </a:r>
            <a:r>
              <a:rPr lang="pt-BR" dirty="0">
                <a:latin typeface="RoBOTO" pitchFamily="2" charset="0"/>
                <a:ea typeface="RoBOTO" pitchFamily="2" charset="0"/>
              </a:rPr>
              <a:t> </a:t>
            </a:r>
            <a:r>
              <a:rPr lang="pt-BR" b="1" dirty="0" err="1">
                <a:latin typeface="RoBOTO" pitchFamily="2" charset="0"/>
                <a:ea typeface="RoBOTO" pitchFamily="2" charset="0"/>
              </a:rPr>
              <a:t>adipiscing</a:t>
            </a:r>
            <a:r>
              <a:rPr lang="pt-BR" dirty="0">
                <a:latin typeface="RoBOTO" pitchFamily="2" charset="0"/>
                <a:ea typeface="RoBOTO" pitchFamily="2" charset="0"/>
              </a:rPr>
              <a:t> </a:t>
            </a:r>
            <a:r>
              <a:rPr lang="pt-BR" dirty="0" err="1">
                <a:latin typeface="RoBOTO" pitchFamily="2" charset="0"/>
                <a:ea typeface="RoBOTO" pitchFamily="2" charset="0"/>
              </a:rPr>
              <a:t>elit</a:t>
            </a:r>
            <a:r>
              <a:rPr lang="pt-BR" dirty="0">
                <a:latin typeface="RoBOTO" pitchFamily="2" charset="0"/>
                <a:ea typeface="RoBOTO" pitchFamily="2" charset="0"/>
              </a:rPr>
              <a:t>, </a:t>
            </a:r>
            <a:r>
              <a:rPr lang="pt-BR" dirty="0" err="1">
                <a:latin typeface="RoBOTO" pitchFamily="2" charset="0"/>
                <a:ea typeface="RoBOTO" pitchFamily="2" charset="0"/>
              </a:rPr>
              <a:t>sed</a:t>
            </a:r>
            <a:r>
              <a:rPr lang="pt-BR" dirty="0">
                <a:latin typeface="RoBOTO" pitchFamily="2" charset="0"/>
                <a:ea typeface="RoBOTO" pitchFamily="2" charset="0"/>
              </a:rPr>
              <a:t> </a:t>
            </a:r>
            <a:r>
              <a:rPr lang="pt-BR" dirty="0" err="1">
                <a:latin typeface="RoBOTO" pitchFamily="2" charset="0"/>
                <a:ea typeface="RoBOTO" pitchFamily="2" charset="0"/>
              </a:rPr>
              <a:t>diam</a:t>
            </a:r>
            <a:r>
              <a:rPr lang="pt-BR" dirty="0">
                <a:latin typeface="RoBOTO" pitchFamily="2" charset="0"/>
                <a:ea typeface="RoBOTO" pitchFamily="2" charset="0"/>
              </a:rPr>
              <a:t> </a:t>
            </a:r>
            <a:r>
              <a:rPr lang="pt-BR" dirty="0" err="1">
                <a:latin typeface="RoBOTO" pitchFamily="2" charset="0"/>
                <a:ea typeface="RoBOTO" pitchFamily="2" charset="0"/>
              </a:rPr>
              <a:t>nonummy</a:t>
            </a:r>
            <a:r>
              <a:rPr lang="pt-BR" dirty="0">
                <a:latin typeface="RoBOTO" pitchFamily="2" charset="0"/>
                <a:ea typeface="RoBOTO" pitchFamily="2" charset="0"/>
              </a:rPr>
              <a:t> </a:t>
            </a:r>
            <a:r>
              <a:rPr lang="pt-BR" dirty="0" err="1">
                <a:latin typeface="RoBOTO" pitchFamily="2" charset="0"/>
                <a:ea typeface="RoBOTO" pitchFamily="2" charset="0"/>
              </a:rPr>
              <a:t>nibh</a:t>
            </a:r>
            <a:r>
              <a:rPr lang="pt-BR" dirty="0">
                <a:latin typeface="RoBOTO" pitchFamily="2" charset="0"/>
                <a:ea typeface="RoBOTO" pitchFamily="2" charset="0"/>
              </a:rPr>
              <a:t> </a:t>
            </a:r>
            <a:r>
              <a:rPr lang="pt-BR" dirty="0" err="1">
                <a:latin typeface="RoBOTO" pitchFamily="2" charset="0"/>
                <a:ea typeface="RoBOTO" pitchFamily="2" charset="0"/>
              </a:rPr>
              <a:t>euismod</a:t>
            </a:r>
            <a:r>
              <a:rPr lang="pt-BR" dirty="0">
                <a:latin typeface="RoBOTO" pitchFamily="2" charset="0"/>
                <a:ea typeface="RoBOTO" pitchFamily="2" charset="0"/>
              </a:rPr>
              <a:t> </a:t>
            </a:r>
            <a:r>
              <a:rPr lang="pt-BR" dirty="0" err="1">
                <a:latin typeface="RoBOTO" pitchFamily="2" charset="0"/>
                <a:ea typeface="RoBOTO" pitchFamily="2" charset="0"/>
              </a:rPr>
              <a:t>tincidunt</a:t>
            </a:r>
            <a:r>
              <a:rPr lang="pt-BR" dirty="0">
                <a:latin typeface="RoBOTO" pitchFamily="2" charset="0"/>
                <a:ea typeface="RoBOTO" pitchFamily="2" charset="0"/>
              </a:rPr>
              <a:t> ut </a:t>
            </a:r>
            <a:r>
              <a:rPr lang="pt-BR" b="1" dirty="0" err="1">
                <a:latin typeface="RoBOTO" pitchFamily="2" charset="0"/>
                <a:ea typeface="RoBOTO" pitchFamily="2" charset="0"/>
              </a:rPr>
              <a:t>laoreet</a:t>
            </a:r>
            <a:r>
              <a:rPr lang="pt-BR" dirty="0">
                <a:latin typeface="RoBOTO" pitchFamily="2" charset="0"/>
                <a:ea typeface="RoBOTO" pitchFamily="2" charset="0"/>
              </a:rPr>
              <a:t> </a:t>
            </a:r>
            <a:r>
              <a:rPr lang="pt-BR" dirty="0" err="1">
                <a:latin typeface="RoBOTO" pitchFamily="2" charset="0"/>
                <a:ea typeface="RoBOTO" pitchFamily="2" charset="0"/>
              </a:rPr>
              <a:t>dolore</a:t>
            </a:r>
            <a:r>
              <a:rPr lang="pt-BR" dirty="0">
                <a:latin typeface="RoBOTO" pitchFamily="2" charset="0"/>
                <a:ea typeface="RoBOTO" pitchFamily="2" charset="0"/>
              </a:rPr>
              <a:t> magna </a:t>
            </a:r>
            <a:r>
              <a:rPr lang="pt-BR" dirty="0" err="1">
                <a:latin typeface="RoBOTO" pitchFamily="2" charset="0"/>
                <a:ea typeface="RoBOTO" pitchFamily="2" charset="0"/>
              </a:rPr>
              <a:t>aliquam</a:t>
            </a:r>
            <a:r>
              <a:rPr lang="pt-BR" dirty="0">
                <a:latin typeface="RoBOTO" pitchFamily="2" charset="0"/>
                <a:ea typeface="RoBOTO" pitchFamily="2" charset="0"/>
              </a:rPr>
              <a:t> erat </a:t>
            </a:r>
            <a:r>
              <a:rPr lang="pt-BR" dirty="0" err="1">
                <a:latin typeface="RoBOTO" pitchFamily="2" charset="0"/>
                <a:ea typeface="RoBOTO" pitchFamily="2" charset="0"/>
              </a:rPr>
              <a:t>volutpat</a:t>
            </a:r>
            <a:r>
              <a:rPr lang="pt-BR" dirty="0">
                <a:latin typeface="RoBOTO" pitchFamily="2" charset="0"/>
                <a:ea typeface="RoBOTO" pitchFamily="2" charset="0"/>
              </a:rPr>
              <a:t>. Ut </a:t>
            </a:r>
            <a:r>
              <a:rPr lang="pt-BR" dirty="0" err="1">
                <a:latin typeface="RoBOTO" pitchFamily="2" charset="0"/>
                <a:ea typeface="RoBOTO" pitchFamily="2" charset="0"/>
              </a:rPr>
              <a:t>wisi</a:t>
            </a:r>
            <a:r>
              <a:rPr lang="pt-BR" dirty="0">
                <a:latin typeface="RoBOTO" pitchFamily="2" charset="0"/>
                <a:ea typeface="RoBOTO" pitchFamily="2" charset="0"/>
              </a:rPr>
              <a:t> </a:t>
            </a:r>
            <a:r>
              <a:rPr lang="pt-BR" dirty="0" err="1">
                <a:latin typeface="RoBOTO" pitchFamily="2" charset="0"/>
                <a:ea typeface="RoBOTO" pitchFamily="2" charset="0"/>
              </a:rPr>
              <a:t>enim</a:t>
            </a:r>
            <a:r>
              <a:rPr lang="pt-BR" dirty="0">
                <a:latin typeface="RoBOTO" pitchFamily="2" charset="0"/>
                <a:ea typeface="RoBOTO" pitchFamily="2" charset="0"/>
              </a:rPr>
              <a:t> ad </a:t>
            </a:r>
            <a:r>
              <a:rPr lang="pt-BR" dirty="0" err="1">
                <a:latin typeface="RoBOTO" pitchFamily="2" charset="0"/>
                <a:ea typeface="RoBOTO" pitchFamily="2" charset="0"/>
              </a:rPr>
              <a:t>minim</a:t>
            </a:r>
            <a:r>
              <a:rPr lang="pt-BR" dirty="0">
                <a:latin typeface="RoBOTO" pitchFamily="2" charset="0"/>
                <a:ea typeface="RoBOTO" pitchFamily="2" charset="0"/>
              </a:rPr>
              <a:t> </a:t>
            </a:r>
            <a:r>
              <a:rPr lang="pt-BR" dirty="0" err="1">
                <a:latin typeface="RoBOTO" pitchFamily="2" charset="0"/>
                <a:ea typeface="RoBOTO" pitchFamily="2" charset="0"/>
              </a:rPr>
              <a:t>veniam</a:t>
            </a:r>
            <a:r>
              <a:rPr lang="pt-BR" dirty="0">
                <a:latin typeface="RoBOTO" pitchFamily="2" charset="0"/>
                <a:ea typeface="RoBOTO" pitchFamily="2" charset="0"/>
              </a:rPr>
              <a:t>, </a:t>
            </a:r>
            <a:r>
              <a:rPr lang="pt-BR" b="1" dirty="0">
                <a:latin typeface="RoBOTO" pitchFamily="2" charset="0"/>
                <a:ea typeface="RoBOTO" pitchFamily="2" charset="0"/>
              </a:rPr>
              <a:t>quis </a:t>
            </a:r>
            <a:r>
              <a:rPr lang="pt-BR" b="1" dirty="0" err="1">
                <a:latin typeface="RoBOTO" pitchFamily="2" charset="0"/>
                <a:ea typeface="RoBOTO" pitchFamily="2" charset="0"/>
              </a:rPr>
              <a:t>nostrud</a:t>
            </a:r>
            <a:r>
              <a:rPr lang="pt-BR" b="1" dirty="0">
                <a:latin typeface="RoBOTO" pitchFamily="2" charset="0"/>
                <a:ea typeface="RoBOTO" pitchFamily="2" charset="0"/>
              </a:rPr>
              <a:t> exerci </a:t>
            </a:r>
            <a:r>
              <a:rPr lang="pt-BR" b="1" dirty="0" err="1">
                <a:latin typeface="RoBOTO" pitchFamily="2" charset="0"/>
                <a:ea typeface="RoBOTO" pitchFamily="2" charset="0"/>
              </a:rPr>
              <a:t>tation</a:t>
            </a:r>
            <a:r>
              <a:rPr lang="pt-BR" b="1" dirty="0">
                <a:latin typeface="RoBOTO" pitchFamily="2" charset="0"/>
                <a:ea typeface="RoBOTO" pitchFamily="2" charset="0"/>
              </a:rPr>
              <a:t> </a:t>
            </a:r>
            <a:r>
              <a:rPr lang="pt-BR" dirty="0" err="1">
                <a:latin typeface="RoBOTO" pitchFamily="2" charset="0"/>
                <a:ea typeface="RoBOTO" pitchFamily="2" charset="0"/>
              </a:rPr>
              <a:t>ullamcorper</a:t>
            </a:r>
            <a:r>
              <a:rPr lang="pt-BR" dirty="0">
                <a:latin typeface="RoBOTO" pitchFamily="2" charset="0"/>
                <a:ea typeface="RoBOTO" pitchFamily="2" charset="0"/>
              </a:rPr>
              <a:t> </a:t>
            </a:r>
            <a:r>
              <a:rPr lang="pt-BR" dirty="0" err="1">
                <a:latin typeface="RoBOTO" pitchFamily="2" charset="0"/>
                <a:ea typeface="RoBOTO" pitchFamily="2" charset="0"/>
              </a:rPr>
              <a:t>suscipit</a:t>
            </a:r>
            <a:r>
              <a:rPr lang="pt-BR" dirty="0">
                <a:latin typeface="RoBOTO" pitchFamily="2" charset="0"/>
                <a:ea typeface="RoBOTO" pitchFamily="2" charset="0"/>
              </a:rPr>
              <a:t> </a:t>
            </a:r>
            <a:r>
              <a:rPr lang="pt-BR" dirty="0" err="1">
                <a:latin typeface="RoBOTO" pitchFamily="2" charset="0"/>
                <a:ea typeface="RoBOTO" pitchFamily="2" charset="0"/>
              </a:rPr>
              <a:t>lobortis</a:t>
            </a:r>
            <a:r>
              <a:rPr lang="pt-BR" dirty="0">
                <a:latin typeface="RoBOTO" pitchFamily="2" charset="0"/>
                <a:ea typeface="RoBOTO" pitchFamily="2" charset="0"/>
              </a:rPr>
              <a:t> </a:t>
            </a:r>
            <a:r>
              <a:rPr lang="pt-BR" dirty="0" err="1">
                <a:latin typeface="RoBOTO" pitchFamily="2" charset="0"/>
                <a:ea typeface="RoBOTO" pitchFamily="2" charset="0"/>
              </a:rPr>
              <a:t>nisl</a:t>
            </a:r>
            <a:r>
              <a:rPr lang="pt-BR" dirty="0">
                <a:latin typeface="RoBOTO" pitchFamily="2" charset="0"/>
                <a:ea typeface="RoBOTO" pitchFamily="2" charset="0"/>
              </a:rPr>
              <a:t> ut </a:t>
            </a:r>
            <a:r>
              <a:rPr lang="pt-BR" dirty="0" err="1">
                <a:latin typeface="RoBOTO" pitchFamily="2" charset="0"/>
                <a:ea typeface="RoBOTO" pitchFamily="2" charset="0"/>
              </a:rPr>
              <a:t>aliquip</a:t>
            </a:r>
            <a:r>
              <a:rPr lang="pt-BR" dirty="0">
                <a:latin typeface="RoBOTO" pitchFamily="2" charset="0"/>
                <a:ea typeface="RoBOTO" pitchFamily="2" charset="0"/>
              </a:rPr>
              <a:t> </a:t>
            </a:r>
            <a:r>
              <a:rPr lang="pt-BR" dirty="0" err="1">
                <a:latin typeface="RoBOTO" pitchFamily="2" charset="0"/>
                <a:ea typeface="RoBOTO" pitchFamily="2" charset="0"/>
              </a:rPr>
              <a:t>ex</a:t>
            </a:r>
            <a:r>
              <a:rPr lang="pt-BR" dirty="0">
                <a:latin typeface="RoBOTO" pitchFamily="2" charset="0"/>
                <a:ea typeface="RoBOTO" pitchFamily="2" charset="0"/>
              </a:rPr>
              <a:t> </a:t>
            </a:r>
            <a:r>
              <a:rPr lang="pt-BR" dirty="0" err="1">
                <a:latin typeface="RoBOTO" pitchFamily="2" charset="0"/>
                <a:ea typeface="RoBOTO" pitchFamily="2" charset="0"/>
              </a:rPr>
              <a:t>ea</a:t>
            </a:r>
            <a:r>
              <a:rPr lang="pt-BR" dirty="0">
                <a:latin typeface="RoBOTO" pitchFamily="2" charset="0"/>
                <a:ea typeface="RoBOTO" pitchFamily="2" charset="0"/>
              </a:rPr>
              <a:t> </a:t>
            </a:r>
            <a:r>
              <a:rPr lang="pt-BR" dirty="0" err="1">
                <a:latin typeface="RoBOTO" pitchFamily="2" charset="0"/>
                <a:ea typeface="RoBOTO" pitchFamily="2" charset="0"/>
              </a:rPr>
              <a:t>commodo</a:t>
            </a:r>
            <a:r>
              <a:rPr lang="pt-BR" dirty="0">
                <a:latin typeface="RoBOTO" pitchFamily="2" charset="0"/>
                <a:ea typeface="RoBOTO" pitchFamily="2" charset="0"/>
              </a:rPr>
              <a:t> </a:t>
            </a:r>
            <a:r>
              <a:rPr lang="pt-BR" dirty="0" err="1">
                <a:latin typeface="RoBOTO" pitchFamily="2" charset="0"/>
                <a:ea typeface="RoBOTO" pitchFamily="2" charset="0"/>
              </a:rPr>
              <a:t>consequat</a:t>
            </a:r>
            <a:r>
              <a:rPr lang="pt-BR" dirty="0">
                <a:latin typeface="RoBOTO" pitchFamily="2" charset="0"/>
                <a:ea typeface="RoBOTO" pitchFamily="2" charset="0"/>
              </a:rPr>
              <a:t>. </a:t>
            </a:r>
            <a:r>
              <a:rPr lang="pt-BR" dirty="0" err="1">
                <a:latin typeface="RoBOTO" pitchFamily="2" charset="0"/>
                <a:ea typeface="RoBOTO" pitchFamily="2" charset="0"/>
              </a:rPr>
              <a:t>Duis</a:t>
            </a:r>
            <a:r>
              <a:rPr lang="pt-BR" dirty="0">
                <a:latin typeface="RoBOTO" pitchFamily="2" charset="0"/>
                <a:ea typeface="RoBOTO" pitchFamily="2" charset="0"/>
              </a:rPr>
              <a:t> autem </a:t>
            </a:r>
            <a:r>
              <a:rPr lang="pt-BR" dirty="0" err="1">
                <a:latin typeface="RoBOTO" pitchFamily="2" charset="0"/>
                <a:ea typeface="RoBOTO" pitchFamily="2" charset="0"/>
              </a:rPr>
              <a:t>vel</a:t>
            </a:r>
            <a:r>
              <a:rPr lang="pt-BR" dirty="0">
                <a:latin typeface="RoBOTO" pitchFamily="2" charset="0"/>
                <a:ea typeface="RoBOTO" pitchFamily="2" charset="0"/>
              </a:rPr>
              <a:t> </a:t>
            </a:r>
            <a:r>
              <a:rPr lang="pt-BR" dirty="0" err="1">
                <a:latin typeface="RoBOTO" pitchFamily="2" charset="0"/>
                <a:ea typeface="RoBOTO" pitchFamily="2" charset="0"/>
              </a:rPr>
              <a:t>eum</a:t>
            </a:r>
            <a:r>
              <a:rPr lang="pt-BR" dirty="0">
                <a:latin typeface="RoBOTO" pitchFamily="2" charset="0"/>
                <a:ea typeface="RoBOTO" pitchFamily="2" charset="0"/>
              </a:rPr>
              <a:t> </a:t>
            </a:r>
            <a:r>
              <a:rPr lang="pt-BR" dirty="0" err="1">
                <a:latin typeface="RoBOTO" pitchFamily="2" charset="0"/>
                <a:ea typeface="RoBOTO" pitchFamily="2" charset="0"/>
              </a:rPr>
              <a:t>iriure</a:t>
            </a:r>
            <a:r>
              <a:rPr lang="pt-BR" dirty="0">
                <a:latin typeface="RoBOTO" pitchFamily="2" charset="0"/>
                <a:ea typeface="RoBOTO" pitchFamily="2" charset="0"/>
              </a:rPr>
              <a:t> </a:t>
            </a:r>
            <a:r>
              <a:rPr lang="pt-BR" dirty="0" err="1">
                <a:latin typeface="RoBOTO" pitchFamily="2" charset="0"/>
                <a:ea typeface="RoBOTO" pitchFamily="2" charset="0"/>
              </a:rPr>
              <a:t>dolor</a:t>
            </a:r>
            <a:r>
              <a:rPr lang="pt-BR" dirty="0">
                <a:latin typeface="RoBOTO" pitchFamily="2" charset="0"/>
                <a:ea typeface="RoBOTO" pitchFamily="2" charset="0"/>
              </a:rPr>
              <a:t> in </a:t>
            </a:r>
            <a:r>
              <a:rPr lang="pt-BR" dirty="0" err="1">
                <a:latin typeface="RoBOTO" pitchFamily="2" charset="0"/>
                <a:ea typeface="RoBOTO" pitchFamily="2" charset="0"/>
              </a:rPr>
              <a:t>hendrerit</a:t>
            </a:r>
            <a:r>
              <a:rPr lang="pt-BR" dirty="0">
                <a:latin typeface="RoBOTO" pitchFamily="2" charset="0"/>
                <a:ea typeface="RoBOTO" pitchFamily="2" charset="0"/>
              </a:rPr>
              <a:t> in </a:t>
            </a:r>
            <a:r>
              <a:rPr lang="pt-BR" b="1" dirty="0" err="1">
                <a:latin typeface="RoBOTO" pitchFamily="2" charset="0"/>
                <a:ea typeface="RoBOTO" pitchFamily="2" charset="0"/>
              </a:rPr>
              <a:t>vulputate</a:t>
            </a:r>
            <a:r>
              <a:rPr lang="pt-BR" b="1" dirty="0">
                <a:latin typeface="RoBOTO" pitchFamily="2" charset="0"/>
                <a:ea typeface="RoBOTO" pitchFamily="2" charset="0"/>
              </a:rPr>
              <a:t> </a:t>
            </a:r>
            <a:r>
              <a:rPr lang="pt-BR" b="1" dirty="0" err="1">
                <a:latin typeface="RoBOTO" pitchFamily="2" charset="0"/>
                <a:ea typeface="RoBOTO" pitchFamily="2" charset="0"/>
              </a:rPr>
              <a:t>velicrhbtft</a:t>
            </a:r>
            <a:r>
              <a:rPr lang="pt-BR" b="1" dirty="0">
                <a:latin typeface="RoBOTO" pitchFamily="2" charset="0"/>
                <a:ea typeface="RoBOTO" pitchFamily="2" charset="0"/>
              </a:rPr>
              <a:t> </a:t>
            </a:r>
            <a:r>
              <a:rPr lang="pt-BR" dirty="0">
                <a:latin typeface="RoBOTO" pitchFamily="2" charset="0"/>
                <a:ea typeface="RoBOTO" pitchFamily="2" charset="0"/>
              </a:rPr>
              <a:t>quis </a:t>
            </a:r>
            <a:r>
              <a:rPr lang="pt-BR" dirty="0" err="1">
                <a:latin typeface="RoBOTO" pitchFamily="2" charset="0"/>
                <a:ea typeface="RoBOTO" pitchFamily="2" charset="0"/>
              </a:rPr>
              <a:t>nostrud</a:t>
            </a:r>
            <a:r>
              <a:rPr lang="pt-BR" dirty="0">
                <a:latin typeface="RoBOTO" pitchFamily="2" charset="0"/>
                <a:ea typeface="RoBOTO" pitchFamily="2" charset="0"/>
              </a:rPr>
              <a:t> exerci </a:t>
            </a:r>
            <a:r>
              <a:rPr lang="pt-BR" dirty="0" err="1">
                <a:latin typeface="RoBOTO" pitchFamily="2" charset="0"/>
                <a:ea typeface="RoBOTO" pitchFamily="2" charset="0"/>
              </a:rPr>
              <a:t>tation</a:t>
            </a:r>
            <a:r>
              <a:rPr lang="pt-BR" dirty="0">
                <a:latin typeface="RoBOTO" pitchFamily="2" charset="0"/>
                <a:ea typeface="RoBOTO" pitchFamily="2" charset="0"/>
              </a:rPr>
              <a:t> </a:t>
            </a:r>
            <a:r>
              <a:rPr lang="pt-BR" dirty="0" err="1">
                <a:latin typeface="RoBOTO" pitchFamily="2" charset="0"/>
                <a:ea typeface="RoBOTO" pitchFamily="2" charset="0"/>
              </a:rPr>
              <a:t>ullamcorper</a:t>
            </a:r>
            <a:r>
              <a:rPr lang="pt-BR" dirty="0">
                <a:latin typeface="RoBOTO" pitchFamily="2" charset="0"/>
                <a:ea typeface="RoBOTO" pitchFamily="2" charset="0"/>
              </a:rPr>
              <a:t> </a:t>
            </a:r>
            <a:r>
              <a:rPr lang="pt-BR" dirty="0" err="1">
                <a:latin typeface="RoBOTO" pitchFamily="2" charset="0"/>
                <a:ea typeface="RoBOTO" pitchFamily="2" charset="0"/>
              </a:rPr>
              <a:t>suscipit</a:t>
            </a:r>
            <a:r>
              <a:rPr lang="pt-BR" dirty="0">
                <a:latin typeface="RoBOTO" pitchFamily="2" charset="0"/>
                <a:ea typeface="RoBOTO" pitchFamily="2" charset="0"/>
              </a:rPr>
              <a:t> </a:t>
            </a:r>
            <a:r>
              <a:rPr lang="pt-BR" dirty="0" err="1">
                <a:latin typeface="RoBOTO" pitchFamily="2" charset="0"/>
                <a:ea typeface="RoBOTO" pitchFamily="2" charset="0"/>
              </a:rPr>
              <a:t>lobortis</a:t>
            </a:r>
            <a:r>
              <a:rPr lang="pt-BR" dirty="0">
                <a:latin typeface="RoBOTO" pitchFamily="2" charset="0"/>
                <a:ea typeface="RoBOTO" pitchFamily="2" charset="0"/>
              </a:rPr>
              <a:t> </a:t>
            </a:r>
            <a:r>
              <a:rPr lang="pt-BR" dirty="0" err="1">
                <a:latin typeface="RoBOTO" pitchFamily="2" charset="0"/>
                <a:ea typeface="RoBOTO" pitchFamily="2" charset="0"/>
              </a:rPr>
              <a:t>nisl</a:t>
            </a:r>
            <a:r>
              <a:rPr lang="pt-BR" dirty="0">
                <a:latin typeface="RoBOTO" pitchFamily="2" charset="0"/>
                <a:ea typeface="RoBOTO" pitchFamily="2" charset="0"/>
              </a:rPr>
              <a:t>.</a:t>
            </a:r>
            <a:endParaRPr lang="pt-BR" sz="2200" dirty="0">
              <a:latin typeface="RoBOTO" pitchFamily="2" charset="0"/>
              <a:ea typeface="RoBOTO" pitchFamily="2" charset="0"/>
            </a:endParaRPr>
          </a:p>
        </p:txBody>
      </p:sp>
      <p:sp>
        <p:nvSpPr>
          <p:cNvPr id="25" name="Retângulo 24">
            <a:extLst>
              <a:ext uri="{FF2B5EF4-FFF2-40B4-BE49-F238E27FC236}">
                <a16:creationId xmlns:a16="http://schemas.microsoft.com/office/drawing/2014/main" id="{D73F6699-E700-4DE8-B77B-AEE2EE0FA6CC}"/>
              </a:ext>
            </a:extLst>
          </p:cNvPr>
          <p:cNvSpPr/>
          <p:nvPr/>
        </p:nvSpPr>
        <p:spPr>
          <a:xfrm>
            <a:off x="6400802" y="2133600"/>
            <a:ext cx="5943598" cy="3486150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6" name="CaixaDeTexto 25">
            <a:extLst>
              <a:ext uri="{FF2B5EF4-FFF2-40B4-BE49-F238E27FC236}">
                <a16:creationId xmlns:a16="http://schemas.microsoft.com/office/drawing/2014/main" id="{96CA16AD-5481-4957-AC14-DDF7AE3E19F2}"/>
              </a:ext>
            </a:extLst>
          </p:cNvPr>
          <p:cNvSpPr txBox="1"/>
          <p:nvPr/>
        </p:nvSpPr>
        <p:spPr>
          <a:xfrm>
            <a:off x="8067676" y="3525036"/>
            <a:ext cx="26098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800" b="1" dirty="0">
                <a:latin typeface="RoBOTO" pitchFamily="2" charset="0"/>
                <a:ea typeface="RoBOTO" pitchFamily="2" charset="0"/>
              </a:rPr>
              <a:t>IMAGEM/ILUSTRAÇÃO</a:t>
            </a:r>
            <a:endParaRPr lang="pt-BR" dirty="0"/>
          </a:p>
        </p:txBody>
      </p:sp>
      <p:sp>
        <p:nvSpPr>
          <p:cNvPr id="11" name="CaixaDeTexto 10">
            <a:extLst>
              <a:ext uri="{FF2B5EF4-FFF2-40B4-BE49-F238E27FC236}">
                <a16:creationId xmlns:a16="http://schemas.microsoft.com/office/drawing/2014/main" id="{82D171CC-9DC3-42EB-A751-5CC8CBA1731B}"/>
              </a:ext>
            </a:extLst>
          </p:cNvPr>
          <p:cNvSpPr txBox="1"/>
          <p:nvPr/>
        </p:nvSpPr>
        <p:spPr>
          <a:xfrm>
            <a:off x="6565169" y="5644449"/>
            <a:ext cx="388961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000" dirty="0">
                <a:latin typeface="Roboto" pitchFamily="2" charset="0"/>
                <a:ea typeface="Roboto" pitchFamily="2" charset="0"/>
              </a:rPr>
              <a:t>FONTE: </a:t>
            </a:r>
            <a:r>
              <a:rPr lang="pt-BR" sz="1000" dirty="0" err="1">
                <a:latin typeface="Roboto" pitchFamily="2" charset="0"/>
                <a:ea typeface="Roboto" pitchFamily="2" charset="0"/>
              </a:rPr>
              <a:t>Techinfo</a:t>
            </a:r>
            <a:r>
              <a:rPr lang="pt-BR" sz="1000" dirty="0">
                <a:latin typeface="Roboto" pitchFamily="2" charset="0"/>
                <a:ea typeface="Roboto" pitchFamily="2" charset="0"/>
              </a:rPr>
              <a:t>, 2019</a:t>
            </a:r>
          </a:p>
        </p:txBody>
      </p:sp>
    </p:spTree>
    <p:extLst>
      <p:ext uri="{BB962C8B-B14F-4D97-AF65-F5344CB8AC3E}">
        <p14:creationId xmlns:p14="http://schemas.microsoft.com/office/powerpoint/2010/main" val="187564351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>
            <a:extLst>
              <a:ext uri="{FF2B5EF4-FFF2-40B4-BE49-F238E27FC236}">
                <a16:creationId xmlns:a16="http://schemas.microsoft.com/office/drawing/2014/main" id="{F7CBB83A-40B4-4E6E-8E28-11C7EF2A9564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9000">
                <a:srgbClr val="FFF200"/>
              </a:gs>
              <a:gs pos="100000">
                <a:srgbClr val="FB6725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8" name="Retângulo 7">
            <a:extLst>
              <a:ext uri="{FF2B5EF4-FFF2-40B4-BE49-F238E27FC236}">
                <a16:creationId xmlns:a16="http://schemas.microsoft.com/office/drawing/2014/main" id="{EF6B8CF4-A6D8-4CB6-8253-2CC3C2426138}"/>
              </a:ext>
            </a:extLst>
          </p:cNvPr>
          <p:cNvSpPr/>
          <p:nvPr/>
        </p:nvSpPr>
        <p:spPr>
          <a:xfrm>
            <a:off x="0" y="1828800"/>
            <a:ext cx="12192000" cy="3454026"/>
          </a:xfrm>
          <a:prstGeom prst="rect">
            <a:avLst/>
          </a:prstGeom>
          <a:solidFill>
            <a:schemeClr val="bg1">
              <a:alpha val="5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" name="Retângulo 6">
            <a:extLst>
              <a:ext uri="{FF2B5EF4-FFF2-40B4-BE49-F238E27FC236}">
                <a16:creationId xmlns:a16="http://schemas.microsoft.com/office/drawing/2014/main" id="{1121B13D-43BF-40B8-9A46-D85E9C0EC548}"/>
              </a:ext>
            </a:extLst>
          </p:cNvPr>
          <p:cNvSpPr/>
          <p:nvPr/>
        </p:nvSpPr>
        <p:spPr>
          <a:xfrm>
            <a:off x="6464968" y="1575175"/>
            <a:ext cx="5598695" cy="863661"/>
          </a:xfrm>
          <a:custGeom>
            <a:avLst/>
            <a:gdLst>
              <a:gd name="connsiteX0" fmla="*/ 0 w 7106653"/>
              <a:gd name="connsiteY0" fmla="*/ 0 h 2504210"/>
              <a:gd name="connsiteX1" fmla="*/ 7106653 w 7106653"/>
              <a:gd name="connsiteY1" fmla="*/ 0 h 2504210"/>
              <a:gd name="connsiteX2" fmla="*/ 7106653 w 7106653"/>
              <a:gd name="connsiteY2" fmla="*/ 2504210 h 2504210"/>
              <a:gd name="connsiteX3" fmla="*/ 0 w 7106653"/>
              <a:gd name="connsiteY3" fmla="*/ 2504210 h 2504210"/>
              <a:gd name="connsiteX4" fmla="*/ 0 w 7106653"/>
              <a:gd name="connsiteY4" fmla="*/ 0 h 2504210"/>
              <a:gd name="connsiteX0" fmla="*/ 0 w 7716253"/>
              <a:gd name="connsiteY0" fmla="*/ 176463 h 2680673"/>
              <a:gd name="connsiteX1" fmla="*/ 7716253 w 7716253"/>
              <a:gd name="connsiteY1" fmla="*/ 0 h 2680673"/>
              <a:gd name="connsiteX2" fmla="*/ 7106653 w 7716253"/>
              <a:gd name="connsiteY2" fmla="*/ 2680673 h 2680673"/>
              <a:gd name="connsiteX3" fmla="*/ 0 w 7716253"/>
              <a:gd name="connsiteY3" fmla="*/ 2680673 h 2680673"/>
              <a:gd name="connsiteX4" fmla="*/ 0 w 7716253"/>
              <a:gd name="connsiteY4" fmla="*/ 176463 h 2680673"/>
              <a:gd name="connsiteX0" fmla="*/ 0 w 7716253"/>
              <a:gd name="connsiteY0" fmla="*/ 176463 h 2680673"/>
              <a:gd name="connsiteX1" fmla="*/ 7716253 w 7716253"/>
              <a:gd name="connsiteY1" fmla="*/ 0 h 2680673"/>
              <a:gd name="connsiteX2" fmla="*/ 5534527 w 7716253"/>
              <a:gd name="connsiteY2" fmla="*/ 2087115 h 2680673"/>
              <a:gd name="connsiteX3" fmla="*/ 0 w 7716253"/>
              <a:gd name="connsiteY3" fmla="*/ 2680673 h 2680673"/>
              <a:gd name="connsiteX4" fmla="*/ 0 w 7716253"/>
              <a:gd name="connsiteY4" fmla="*/ 176463 h 2680673"/>
              <a:gd name="connsiteX0" fmla="*/ 0 w 7716253"/>
              <a:gd name="connsiteY0" fmla="*/ 176463 h 2680673"/>
              <a:gd name="connsiteX1" fmla="*/ 7716253 w 7716253"/>
              <a:gd name="connsiteY1" fmla="*/ 0 h 2680673"/>
              <a:gd name="connsiteX2" fmla="*/ 6994359 w 7716253"/>
              <a:gd name="connsiteY2" fmla="*/ 2680673 h 2680673"/>
              <a:gd name="connsiteX3" fmla="*/ 0 w 7716253"/>
              <a:gd name="connsiteY3" fmla="*/ 2680673 h 2680673"/>
              <a:gd name="connsiteX4" fmla="*/ 0 w 7716253"/>
              <a:gd name="connsiteY4" fmla="*/ 176463 h 2680673"/>
              <a:gd name="connsiteX0" fmla="*/ 0 w 7058526"/>
              <a:gd name="connsiteY0" fmla="*/ 0 h 2504210"/>
              <a:gd name="connsiteX1" fmla="*/ 7058526 w 7058526"/>
              <a:gd name="connsiteY1" fmla="*/ 465221 h 2504210"/>
              <a:gd name="connsiteX2" fmla="*/ 6994359 w 7058526"/>
              <a:gd name="connsiteY2" fmla="*/ 2504210 h 2504210"/>
              <a:gd name="connsiteX3" fmla="*/ 0 w 7058526"/>
              <a:gd name="connsiteY3" fmla="*/ 2504210 h 2504210"/>
              <a:gd name="connsiteX4" fmla="*/ 0 w 7058526"/>
              <a:gd name="connsiteY4" fmla="*/ 0 h 2504210"/>
              <a:gd name="connsiteX0" fmla="*/ 0 w 7716252"/>
              <a:gd name="connsiteY0" fmla="*/ 32084 h 2536294"/>
              <a:gd name="connsiteX1" fmla="*/ 7716252 w 7716252"/>
              <a:gd name="connsiteY1" fmla="*/ 0 h 2536294"/>
              <a:gd name="connsiteX2" fmla="*/ 6994359 w 7716252"/>
              <a:gd name="connsiteY2" fmla="*/ 2536294 h 2536294"/>
              <a:gd name="connsiteX3" fmla="*/ 0 w 7716252"/>
              <a:gd name="connsiteY3" fmla="*/ 2536294 h 2536294"/>
              <a:gd name="connsiteX4" fmla="*/ 0 w 7716252"/>
              <a:gd name="connsiteY4" fmla="*/ 32084 h 2536294"/>
              <a:gd name="connsiteX0" fmla="*/ 0 w 8614610"/>
              <a:gd name="connsiteY0" fmla="*/ 96252 h 2536294"/>
              <a:gd name="connsiteX1" fmla="*/ 8614610 w 8614610"/>
              <a:gd name="connsiteY1" fmla="*/ 0 h 2536294"/>
              <a:gd name="connsiteX2" fmla="*/ 7892717 w 8614610"/>
              <a:gd name="connsiteY2" fmla="*/ 2536294 h 2536294"/>
              <a:gd name="connsiteX3" fmla="*/ 898358 w 8614610"/>
              <a:gd name="connsiteY3" fmla="*/ 2536294 h 2536294"/>
              <a:gd name="connsiteX4" fmla="*/ 0 w 8614610"/>
              <a:gd name="connsiteY4" fmla="*/ 96252 h 2536294"/>
              <a:gd name="connsiteX0" fmla="*/ 0 w 8614610"/>
              <a:gd name="connsiteY0" fmla="*/ 96252 h 2536294"/>
              <a:gd name="connsiteX1" fmla="*/ 8614610 w 8614610"/>
              <a:gd name="connsiteY1" fmla="*/ 0 h 2536294"/>
              <a:gd name="connsiteX2" fmla="*/ 7892717 w 8614610"/>
              <a:gd name="connsiteY2" fmla="*/ 2536294 h 2536294"/>
              <a:gd name="connsiteX3" fmla="*/ 0 w 8614610"/>
              <a:gd name="connsiteY3" fmla="*/ 2488167 h 2536294"/>
              <a:gd name="connsiteX4" fmla="*/ 0 w 8614610"/>
              <a:gd name="connsiteY4" fmla="*/ 96252 h 2536294"/>
              <a:gd name="connsiteX0" fmla="*/ 0 w 9208168"/>
              <a:gd name="connsiteY0" fmla="*/ 96252 h 2536294"/>
              <a:gd name="connsiteX1" fmla="*/ 9208168 w 9208168"/>
              <a:gd name="connsiteY1" fmla="*/ 0 h 2536294"/>
              <a:gd name="connsiteX2" fmla="*/ 8486275 w 9208168"/>
              <a:gd name="connsiteY2" fmla="*/ 2536294 h 2536294"/>
              <a:gd name="connsiteX3" fmla="*/ 593558 w 9208168"/>
              <a:gd name="connsiteY3" fmla="*/ 2488167 h 2536294"/>
              <a:gd name="connsiteX4" fmla="*/ 0 w 9208168"/>
              <a:gd name="connsiteY4" fmla="*/ 96252 h 2536294"/>
              <a:gd name="connsiteX0" fmla="*/ 192505 w 9400673"/>
              <a:gd name="connsiteY0" fmla="*/ 96252 h 2536294"/>
              <a:gd name="connsiteX1" fmla="*/ 9400673 w 9400673"/>
              <a:gd name="connsiteY1" fmla="*/ 0 h 2536294"/>
              <a:gd name="connsiteX2" fmla="*/ 8678780 w 9400673"/>
              <a:gd name="connsiteY2" fmla="*/ 2536294 h 2536294"/>
              <a:gd name="connsiteX3" fmla="*/ 0 w 9400673"/>
              <a:gd name="connsiteY3" fmla="*/ 2488167 h 2536294"/>
              <a:gd name="connsiteX4" fmla="*/ 192505 w 9400673"/>
              <a:gd name="connsiteY4" fmla="*/ 96252 h 2536294"/>
              <a:gd name="connsiteX0" fmla="*/ 0 w 9705650"/>
              <a:gd name="connsiteY0" fmla="*/ 96251 h 2536294"/>
              <a:gd name="connsiteX1" fmla="*/ 9705650 w 9705650"/>
              <a:gd name="connsiteY1" fmla="*/ 0 h 2536294"/>
              <a:gd name="connsiteX2" fmla="*/ 8983757 w 9705650"/>
              <a:gd name="connsiteY2" fmla="*/ 2536294 h 2536294"/>
              <a:gd name="connsiteX3" fmla="*/ 304977 w 9705650"/>
              <a:gd name="connsiteY3" fmla="*/ 2488167 h 2536294"/>
              <a:gd name="connsiteX4" fmla="*/ 0 w 9705650"/>
              <a:gd name="connsiteY4" fmla="*/ 96251 h 2536294"/>
              <a:gd name="connsiteX0" fmla="*/ 0 w 9548550"/>
              <a:gd name="connsiteY0" fmla="*/ 60735 h 2536294"/>
              <a:gd name="connsiteX1" fmla="*/ 9548550 w 9548550"/>
              <a:gd name="connsiteY1" fmla="*/ 0 h 2536294"/>
              <a:gd name="connsiteX2" fmla="*/ 8826657 w 9548550"/>
              <a:gd name="connsiteY2" fmla="*/ 2536294 h 2536294"/>
              <a:gd name="connsiteX3" fmla="*/ 147877 w 9548550"/>
              <a:gd name="connsiteY3" fmla="*/ 2488167 h 2536294"/>
              <a:gd name="connsiteX4" fmla="*/ 0 w 9548550"/>
              <a:gd name="connsiteY4" fmla="*/ 60735 h 2536294"/>
              <a:gd name="connsiteX0" fmla="*/ 0 w 9312901"/>
              <a:gd name="connsiteY0" fmla="*/ 60735 h 2536294"/>
              <a:gd name="connsiteX1" fmla="*/ 9312901 w 9312901"/>
              <a:gd name="connsiteY1" fmla="*/ 0 h 2536294"/>
              <a:gd name="connsiteX2" fmla="*/ 8826657 w 9312901"/>
              <a:gd name="connsiteY2" fmla="*/ 2536294 h 2536294"/>
              <a:gd name="connsiteX3" fmla="*/ 147877 w 9312901"/>
              <a:gd name="connsiteY3" fmla="*/ 2488167 h 2536294"/>
              <a:gd name="connsiteX4" fmla="*/ 0 w 9312901"/>
              <a:gd name="connsiteY4" fmla="*/ 60735 h 25362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312901" h="2536294">
                <a:moveTo>
                  <a:pt x="0" y="60735"/>
                </a:moveTo>
                <a:lnTo>
                  <a:pt x="9312901" y="0"/>
                </a:lnTo>
                <a:lnTo>
                  <a:pt x="8826657" y="2536294"/>
                </a:lnTo>
                <a:lnTo>
                  <a:pt x="147877" y="2488167"/>
                </a:lnTo>
                <a:lnTo>
                  <a:pt x="0" y="60735"/>
                </a:lnTo>
                <a:close/>
              </a:path>
            </a:pathLst>
          </a:custGeom>
          <a:gradFill>
            <a:gsLst>
              <a:gs pos="0">
                <a:srgbClr val="F26739"/>
              </a:gs>
              <a:gs pos="100000">
                <a:srgbClr val="E42612"/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id="{ADA43B62-BEE5-4A75-8116-63BC60612262}"/>
              </a:ext>
            </a:extLst>
          </p:cNvPr>
          <p:cNvSpPr txBox="1"/>
          <p:nvPr/>
        </p:nvSpPr>
        <p:spPr>
          <a:xfrm>
            <a:off x="6777251" y="2438836"/>
            <a:ext cx="5125992" cy="22852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pt-BR" sz="2200" b="1" dirty="0">
              <a:solidFill>
                <a:schemeClr val="tx1">
                  <a:lumMod val="75000"/>
                  <a:lumOff val="25000"/>
                </a:schemeClr>
              </a:solidFill>
              <a:latin typeface="RoBOTO" pitchFamily="2" charset="0"/>
              <a:ea typeface="RoBOTO" pitchFamily="2" charset="0"/>
            </a:endParaRPr>
          </a:p>
          <a:p>
            <a:r>
              <a:rPr lang="pt-BR" b="1" dirty="0">
                <a:solidFill>
                  <a:schemeClr val="tx1">
                    <a:lumMod val="75000"/>
                    <a:lumOff val="25000"/>
                  </a:schemeClr>
                </a:solidFill>
                <a:latin typeface="RoBOTO" pitchFamily="2" charset="0"/>
                <a:ea typeface="RoBOTO" pitchFamily="2" charset="0"/>
              </a:rPr>
              <a:t>Neste capítulo você verá:</a:t>
            </a:r>
          </a:p>
          <a:p>
            <a:endParaRPr lang="pt-BR" sz="1500" b="1" dirty="0">
              <a:solidFill>
                <a:schemeClr val="tx1">
                  <a:lumMod val="85000"/>
                  <a:lumOff val="15000"/>
                </a:schemeClr>
              </a:solidFill>
              <a:latin typeface="RoBOTO" pitchFamily="2" charset="0"/>
              <a:ea typeface="RoBOTO" pitchFamily="2" charset="0"/>
            </a:endParaRPr>
          </a:p>
          <a:p>
            <a:pPr>
              <a:lnSpc>
                <a:spcPct val="150000"/>
              </a:lnSpc>
            </a:pPr>
            <a:r>
              <a:rPr lang="pt-BR" sz="15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Roboto" pitchFamily="2" charset="0"/>
                <a:ea typeface="RoBOTO" pitchFamily="2" charset="0"/>
              </a:rPr>
              <a:t>Nonummy</a:t>
            </a:r>
            <a:r>
              <a:rPr lang="pt-BR" sz="1500" dirty="0">
                <a:solidFill>
                  <a:schemeClr val="tx1">
                    <a:lumMod val="85000"/>
                    <a:lumOff val="15000"/>
                  </a:schemeClr>
                </a:solidFill>
                <a:latin typeface="Roboto" pitchFamily="2" charset="0"/>
                <a:ea typeface="RoBOTO" pitchFamily="2" charset="0"/>
              </a:rPr>
              <a:t> </a:t>
            </a:r>
            <a:r>
              <a:rPr lang="pt-BR" sz="15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Roboto" pitchFamily="2" charset="0"/>
                <a:ea typeface="RoBOTO" pitchFamily="2" charset="0"/>
              </a:rPr>
              <a:t>nibh</a:t>
            </a:r>
            <a:r>
              <a:rPr lang="pt-BR" sz="1500" dirty="0">
                <a:solidFill>
                  <a:schemeClr val="tx1">
                    <a:lumMod val="85000"/>
                    <a:lumOff val="15000"/>
                  </a:schemeClr>
                </a:solidFill>
                <a:latin typeface="Roboto" pitchFamily="2" charset="0"/>
                <a:ea typeface="RoBOTO" pitchFamily="2" charset="0"/>
              </a:rPr>
              <a:t> </a:t>
            </a:r>
            <a:r>
              <a:rPr lang="pt-BR" sz="15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Roboto" pitchFamily="2" charset="0"/>
                <a:ea typeface="RoBOTO" pitchFamily="2" charset="0"/>
              </a:rPr>
              <a:t>euismod</a:t>
            </a:r>
            <a:r>
              <a:rPr lang="pt-BR" sz="1500" dirty="0">
                <a:solidFill>
                  <a:schemeClr val="tx1">
                    <a:lumMod val="85000"/>
                    <a:lumOff val="15000"/>
                  </a:schemeClr>
                </a:solidFill>
                <a:latin typeface="Roboto" pitchFamily="2" charset="0"/>
                <a:ea typeface="RoBOTO" pitchFamily="2" charset="0"/>
              </a:rPr>
              <a:t> </a:t>
            </a:r>
            <a:r>
              <a:rPr lang="pt-BR" sz="15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Roboto" pitchFamily="2" charset="0"/>
                <a:ea typeface="RoBOTO" pitchFamily="2" charset="0"/>
              </a:rPr>
              <a:t>tincidunt</a:t>
            </a:r>
            <a:r>
              <a:rPr lang="pt-BR" sz="1500" dirty="0">
                <a:solidFill>
                  <a:schemeClr val="tx1">
                    <a:lumMod val="85000"/>
                    <a:lumOff val="15000"/>
                  </a:schemeClr>
                </a:solidFill>
                <a:latin typeface="Roboto" pitchFamily="2" charset="0"/>
                <a:ea typeface="RoBOTO" pitchFamily="2" charset="0"/>
              </a:rPr>
              <a:t> </a:t>
            </a:r>
            <a:r>
              <a:rPr lang="pt-BR" sz="15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Roboto" pitchFamily="2" charset="0"/>
                <a:ea typeface="RoBOTO" pitchFamily="2" charset="0"/>
              </a:rPr>
              <a:t>uis</a:t>
            </a:r>
            <a:r>
              <a:rPr lang="pt-BR" sz="1500" dirty="0">
                <a:solidFill>
                  <a:schemeClr val="tx1">
                    <a:lumMod val="85000"/>
                    <a:lumOff val="15000"/>
                  </a:schemeClr>
                </a:solidFill>
                <a:latin typeface="Roboto" pitchFamily="2" charset="0"/>
                <a:ea typeface="RoBOTO" pitchFamily="2" charset="0"/>
              </a:rPr>
              <a:t> </a:t>
            </a:r>
            <a:r>
              <a:rPr lang="pt-BR" sz="15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Roboto" pitchFamily="2" charset="0"/>
                <a:ea typeface="RoBOTO" pitchFamily="2" charset="0"/>
              </a:rPr>
              <a:t>dolore</a:t>
            </a:r>
            <a:r>
              <a:rPr lang="pt-BR" sz="1500" dirty="0">
                <a:solidFill>
                  <a:schemeClr val="tx1">
                    <a:lumMod val="85000"/>
                    <a:lumOff val="15000"/>
                  </a:schemeClr>
                </a:solidFill>
                <a:latin typeface="Roboto" pitchFamily="2" charset="0"/>
                <a:ea typeface="RoBOTO" pitchFamily="2" charset="0"/>
              </a:rPr>
              <a:t> te </a:t>
            </a:r>
            <a:r>
              <a:rPr lang="pt-BR" sz="15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Roboto" pitchFamily="2" charset="0"/>
                <a:ea typeface="RoBOTO" pitchFamily="2" charset="0"/>
              </a:rPr>
              <a:t>feugait</a:t>
            </a:r>
            <a:r>
              <a:rPr lang="pt-BR" sz="1500" dirty="0">
                <a:solidFill>
                  <a:schemeClr val="tx1">
                    <a:lumMod val="85000"/>
                    <a:lumOff val="15000"/>
                  </a:schemeClr>
                </a:solidFill>
                <a:latin typeface="Roboto" pitchFamily="2" charset="0"/>
                <a:ea typeface="RoBOTO" pitchFamily="2" charset="0"/>
              </a:rPr>
              <a:t> </a:t>
            </a:r>
            <a:r>
              <a:rPr lang="pt-BR" sz="15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Roboto" pitchFamily="2" charset="0"/>
                <a:ea typeface="RoBOTO" pitchFamily="2" charset="0"/>
              </a:rPr>
              <a:t>nulla</a:t>
            </a:r>
            <a:r>
              <a:rPr lang="pt-BR" sz="1500" dirty="0">
                <a:solidFill>
                  <a:schemeClr val="tx1">
                    <a:lumMod val="85000"/>
                    <a:lumOff val="15000"/>
                  </a:schemeClr>
                </a:solidFill>
                <a:latin typeface="Roboto" pitchFamily="2" charset="0"/>
                <a:ea typeface="RoBOTO" pitchFamily="2" charset="0"/>
              </a:rPr>
              <a:t> </a:t>
            </a:r>
            <a:r>
              <a:rPr lang="pt-BR" sz="15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Roboto" pitchFamily="2" charset="0"/>
                <a:ea typeface="RoBOTO" pitchFamily="2" charset="0"/>
              </a:rPr>
              <a:t>facilisi</a:t>
            </a:r>
            <a:r>
              <a:rPr lang="pt-BR" sz="1500" dirty="0">
                <a:solidFill>
                  <a:schemeClr val="tx1">
                    <a:lumMod val="85000"/>
                    <a:lumOff val="15000"/>
                  </a:schemeClr>
                </a:solidFill>
                <a:latin typeface="Roboto" pitchFamily="2" charset="0"/>
                <a:ea typeface="RoBOTO" pitchFamily="2" charset="0"/>
              </a:rPr>
              <a:t>. </a:t>
            </a:r>
            <a:r>
              <a:rPr lang="pt-BR" sz="15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Roboto" pitchFamily="2" charset="0"/>
                <a:ea typeface="RoBOTO" pitchFamily="2" charset="0"/>
              </a:rPr>
              <a:t>Lorem</a:t>
            </a:r>
            <a:r>
              <a:rPr lang="pt-BR" sz="1500" dirty="0">
                <a:solidFill>
                  <a:schemeClr val="tx1">
                    <a:lumMod val="85000"/>
                    <a:lumOff val="15000"/>
                  </a:schemeClr>
                </a:solidFill>
                <a:latin typeface="Roboto" pitchFamily="2" charset="0"/>
                <a:ea typeface="RoBOTO" pitchFamily="2" charset="0"/>
              </a:rPr>
              <a:t> ipsum </a:t>
            </a:r>
            <a:r>
              <a:rPr lang="pt-BR" sz="15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Roboto" pitchFamily="2" charset="0"/>
                <a:ea typeface="RoBOTO" pitchFamily="2" charset="0"/>
              </a:rPr>
              <a:t>dolor</a:t>
            </a:r>
            <a:r>
              <a:rPr lang="pt-BR" sz="1500" dirty="0">
                <a:solidFill>
                  <a:schemeClr val="tx1">
                    <a:lumMod val="85000"/>
                    <a:lumOff val="15000"/>
                  </a:schemeClr>
                </a:solidFill>
                <a:latin typeface="Roboto" pitchFamily="2" charset="0"/>
                <a:ea typeface="RoBOTO" pitchFamily="2" charset="0"/>
              </a:rPr>
              <a:t> </a:t>
            </a:r>
            <a:r>
              <a:rPr lang="pt-BR" sz="15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Roboto" pitchFamily="2" charset="0"/>
                <a:ea typeface="RoBOTO" pitchFamily="2" charset="0"/>
              </a:rPr>
              <a:t>sit</a:t>
            </a:r>
            <a:r>
              <a:rPr lang="pt-BR" sz="1500" dirty="0">
                <a:solidFill>
                  <a:schemeClr val="tx1">
                    <a:lumMod val="85000"/>
                    <a:lumOff val="15000"/>
                  </a:schemeClr>
                </a:solidFill>
                <a:latin typeface="Roboto" pitchFamily="2" charset="0"/>
                <a:ea typeface="RoBOTO" pitchFamily="2" charset="0"/>
              </a:rPr>
              <a:t> </a:t>
            </a:r>
            <a:r>
              <a:rPr lang="pt-BR" sz="15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Roboto" pitchFamily="2" charset="0"/>
                <a:ea typeface="RoBOTO" pitchFamily="2" charset="0"/>
              </a:rPr>
              <a:t>amet</a:t>
            </a:r>
            <a:r>
              <a:rPr lang="pt-BR" sz="1500" dirty="0">
                <a:solidFill>
                  <a:schemeClr val="tx1">
                    <a:lumMod val="85000"/>
                    <a:lumOff val="15000"/>
                  </a:schemeClr>
                </a:solidFill>
                <a:latin typeface="Roboto" pitchFamily="2" charset="0"/>
                <a:ea typeface="RoBOTO" pitchFamily="2" charset="0"/>
              </a:rPr>
              <a:t>, </a:t>
            </a:r>
            <a:r>
              <a:rPr lang="pt-BR" sz="15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Roboto" pitchFamily="2" charset="0"/>
                <a:ea typeface="RoBOTO" pitchFamily="2" charset="0"/>
              </a:rPr>
              <a:t>cons</a:t>
            </a:r>
            <a:r>
              <a:rPr lang="pt-BR" sz="1500" dirty="0">
                <a:solidFill>
                  <a:schemeClr val="tx1">
                    <a:lumMod val="85000"/>
                    <a:lumOff val="15000"/>
                  </a:schemeClr>
                </a:solidFill>
                <a:latin typeface="Roboto" pitchFamily="2" charset="0"/>
                <a:ea typeface="RoBOTO" pitchFamily="2" charset="0"/>
              </a:rPr>
              <a:t> </a:t>
            </a:r>
            <a:r>
              <a:rPr lang="pt-BR" sz="15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Roboto" pitchFamily="2" charset="0"/>
                <a:ea typeface="RoBOTO" pitchFamily="2" charset="0"/>
              </a:rPr>
              <a:t>ectetuer</a:t>
            </a:r>
            <a:r>
              <a:rPr lang="pt-BR" sz="1500" dirty="0">
                <a:solidFill>
                  <a:schemeClr val="tx1">
                    <a:lumMod val="85000"/>
                    <a:lumOff val="15000"/>
                  </a:schemeClr>
                </a:solidFill>
                <a:latin typeface="Roboto" pitchFamily="2" charset="0"/>
                <a:ea typeface="RoBOTO" pitchFamily="2" charset="0"/>
              </a:rPr>
              <a:t> </a:t>
            </a:r>
            <a:r>
              <a:rPr lang="pt-BR" sz="15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Roboto" pitchFamily="2" charset="0"/>
                <a:ea typeface="RoBOTO" pitchFamily="2" charset="0"/>
              </a:rPr>
              <a:t>adipiscing</a:t>
            </a:r>
            <a:r>
              <a:rPr lang="pt-BR" sz="1500" dirty="0">
                <a:solidFill>
                  <a:schemeClr val="tx1">
                    <a:lumMod val="85000"/>
                    <a:lumOff val="15000"/>
                  </a:schemeClr>
                </a:solidFill>
                <a:latin typeface="Roboto" pitchFamily="2" charset="0"/>
                <a:ea typeface="RoBOTO" pitchFamily="2" charset="0"/>
              </a:rPr>
              <a:t> </a:t>
            </a:r>
            <a:r>
              <a:rPr lang="pt-BR" sz="15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Roboto" pitchFamily="2" charset="0"/>
                <a:ea typeface="RoBOTO" pitchFamily="2" charset="0"/>
              </a:rPr>
              <a:t>elit</a:t>
            </a:r>
            <a:r>
              <a:rPr lang="pt-BR" sz="1500" dirty="0">
                <a:solidFill>
                  <a:schemeClr val="tx1">
                    <a:lumMod val="85000"/>
                    <a:lumOff val="15000"/>
                  </a:schemeClr>
                </a:solidFill>
                <a:latin typeface="Roboto" pitchFamily="2" charset="0"/>
                <a:ea typeface="RoBOTO" pitchFamily="2" charset="0"/>
              </a:rPr>
              <a:t>, </a:t>
            </a:r>
            <a:r>
              <a:rPr lang="pt-BR" sz="15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Roboto" pitchFamily="2" charset="0"/>
                <a:ea typeface="RoBOTO" pitchFamily="2" charset="0"/>
              </a:rPr>
              <a:t>sed</a:t>
            </a:r>
            <a:r>
              <a:rPr lang="pt-BR" sz="1500" dirty="0">
                <a:solidFill>
                  <a:schemeClr val="tx1">
                    <a:lumMod val="85000"/>
                    <a:lumOff val="15000"/>
                  </a:schemeClr>
                </a:solidFill>
                <a:latin typeface="Roboto" pitchFamily="2" charset="0"/>
                <a:ea typeface="RoBOTO" pitchFamily="2" charset="0"/>
              </a:rPr>
              <a:t> </a:t>
            </a:r>
            <a:r>
              <a:rPr lang="pt-BR" sz="15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Roboto" pitchFamily="2" charset="0"/>
                <a:ea typeface="RoBOTO" pitchFamily="2" charset="0"/>
              </a:rPr>
              <a:t>diam</a:t>
            </a:r>
            <a:r>
              <a:rPr lang="pt-BR" sz="1500" dirty="0">
                <a:solidFill>
                  <a:schemeClr val="tx1">
                    <a:lumMod val="85000"/>
                    <a:lumOff val="15000"/>
                  </a:schemeClr>
                </a:solidFill>
                <a:latin typeface="Roboto" pitchFamily="2" charset="0"/>
                <a:ea typeface="RoBOTO" pitchFamily="2" charset="0"/>
              </a:rPr>
              <a:t> </a:t>
            </a:r>
            <a:r>
              <a:rPr lang="pt-BR" sz="15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Roboto" pitchFamily="2" charset="0"/>
                <a:ea typeface="RoBOTO" pitchFamily="2" charset="0"/>
              </a:rPr>
              <a:t>nonummy</a:t>
            </a:r>
            <a:r>
              <a:rPr lang="pt-BR" sz="1500" dirty="0">
                <a:solidFill>
                  <a:schemeClr val="tx1">
                    <a:lumMod val="85000"/>
                    <a:lumOff val="15000"/>
                  </a:schemeClr>
                </a:solidFill>
                <a:latin typeface="Roboto" pitchFamily="2" charset="0"/>
                <a:ea typeface="RoBOTO" pitchFamily="2" charset="0"/>
              </a:rPr>
              <a:t> </a:t>
            </a:r>
            <a:r>
              <a:rPr lang="pt-BR" sz="15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Roboto" pitchFamily="2" charset="0"/>
                <a:ea typeface="RoBOTO" pitchFamily="2" charset="0"/>
              </a:rPr>
              <a:t>nibh</a:t>
            </a:r>
            <a:r>
              <a:rPr lang="pt-BR" sz="1500" dirty="0">
                <a:solidFill>
                  <a:schemeClr val="tx1">
                    <a:lumMod val="85000"/>
                    <a:lumOff val="15000"/>
                  </a:schemeClr>
                </a:solidFill>
                <a:latin typeface="Roboto" pitchFamily="2" charset="0"/>
                <a:ea typeface="RoBOTO" pitchFamily="2" charset="0"/>
              </a:rPr>
              <a:t> </a:t>
            </a:r>
            <a:r>
              <a:rPr lang="pt-BR" sz="15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Roboto" pitchFamily="2" charset="0"/>
                <a:ea typeface="RoBOTO" pitchFamily="2" charset="0"/>
              </a:rPr>
              <a:t>euismod</a:t>
            </a:r>
            <a:r>
              <a:rPr lang="pt-BR" sz="1500" dirty="0">
                <a:solidFill>
                  <a:schemeClr val="tx1">
                    <a:lumMod val="85000"/>
                    <a:lumOff val="15000"/>
                  </a:schemeClr>
                </a:solidFill>
                <a:latin typeface="Roboto" pitchFamily="2" charset="0"/>
                <a:ea typeface="RoBOTO" pitchFamily="2" charset="0"/>
              </a:rPr>
              <a:t> </a:t>
            </a:r>
            <a:r>
              <a:rPr lang="pt-BR" sz="15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Roboto" pitchFamily="2" charset="0"/>
                <a:ea typeface="RoBOTO" pitchFamily="2" charset="0"/>
              </a:rPr>
              <a:t>tincidunt</a:t>
            </a:r>
            <a:r>
              <a:rPr lang="pt-BR" sz="1500" dirty="0">
                <a:solidFill>
                  <a:schemeClr val="tx1">
                    <a:lumMod val="85000"/>
                    <a:lumOff val="15000"/>
                  </a:schemeClr>
                </a:solidFill>
                <a:latin typeface="Roboto" pitchFamily="2" charset="0"/>
                <a:ea typeface="RoBOTO" pitchFamily="2" charset="0"/>
              </a:rPr>
              <a:t> ut </a:t>
            </a:r>
            <a:r>
              <a:rPr lang="pt-BR" sz="15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Roboto" pitchFamily="2" charset="0"/>
                <a:ea typeface="RoBOTO" pitchFamily="2" charset="0"/>
              </a:rPr>
              <a:t>laoreet</a:t>
            </a:r>
            <a:r>
              <a:rPr lang="pt-BR" sz="1500" dirty="0">
                <a:solidFill>
                  <a:schemeClr val="tx1">
                    <a:lumMod val="85000"/>
                    <a:lumOff val="15000"/>
                  </a:schemeClr>
                </a:solidFill>
                <a:latin typeface="Roboto" pitchFamily="2" charset="0"/>
                <a:ea typeface="RoBOTO" pitchFamily="2" charset="0"/>
              </a:rPr>
              <a:t> </a:t>
            </a:r>
            <a:r>
              <a:rPr lang="pt-BR" sz="15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Roboto" pitchFamily="2" charset="0"/>
                <a:ea typeface="RoBOTO" pitchFamily="2" charset="0"/>
              </a:rPr>
              <a:t>dolore</a:t>
            </a:r>
            <a:r>
              <a:rPr lang="pt-BR" sz="1500" dirty="0">
                <a:solidFill>
                  <a:schemeClr val="tx1">
                    <a:lumMod val="85000"/>
                    <a:lumOff val="15000"/>
                  </a:schemeClr>
                </a:solidFill>
                <a:latin typeface="Roboto" pitchFamily="2" charset="0"/>
                <a:ea typeface="RoBOTO" pitchFamily="2" charset="0"/>
              </a:rPr>
              <a:t> magna </a:t>
            </a:r>
            <a:r>
              <a:rPr lang="pt-BR" sz="15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Roboto" pitchFamily="2" charset="0"/>
                <a:ea typeface="RoBOTO" pitchFamily="2" charset="0"/>
              </a:rPr>
              <a:t>aliquam</a:t>
            </a:r>
            <a:r>
              <a:rPr lang="pt-BR" sz="1500" dirty="0">
                <a:solidFill>
                  <a:schemeClr val="tx1">
                    <a:lumMod val="85000"/>
                    <a:lumOff val="15000"/>
                  </a:schemeClr>
                </a:solidFill>
                <a:latin typeface="Roboto" pitchFamily="2" charset="0"/>
                <a:ea typeface="RoBOTO" pitchFamily="2" charset="0"/>
              </a:rPr>
              <a:t> erat </a:t>
            </a:r>
            <a:r>
              <a:rPr lang="pt-BR" sz="15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Roboto" pitchFamily="2" charset="0"/>
                <a:ea typeface="RoBOTO" pitchFamily="2" charset="0"/>
              </a:rPr>
              <a:t>volutpat</a:t>
            </a:r>
            <a:r>
              <a:rPr lang="pt-BR" sz="1500" dirty="0">
                <a:solidFill>
                  <a:schemeClr val="tx1">
                    <a:lumMod val="85000"/>
                    <a:lumOff val="15000"/>
                  </a:schemeClr>
                </a:solidFill>
                <a:latin typeface="Roboto" pitchFamily="2" charset="0"/>
                <a:ea typeface="RoBOTO" pitchFamily="2" charset="0"/>
              </a:rPr>
              <a:t>. Ut </a:t>
            </a:r>
            <a:r>
              <a:rPr lang="pt-BR" sz="15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Roboto" pitchFamily="2" charset="0"/>
                <a:ea typeface="RoBOTO" pitchFamily="2" charset="0"/>
              </a:rPr>
              <a:t>wisi</a:t>
            </a:r>
            <a:r>
              <a:rPr lang="pt-BR" sz="1500" dirty="0">
                <a:solidFill>
                  <a:schemeClr val="tx1">
                    <a:lumMod val="85000"/>
                    <a:lumOff val="15000"/>
                  </a:schemeClr>
                </a:solidFill>
                <a:latin typeface="Roboto" pitchFamily="2" charset="0"/>
                <a:ea typeface="RoBOTO" pitchFamily="2" charset="0"/>
              </a:rPr>
              <a:t>.</a:t>
            </a:r>
            <a:endParaRPr lang="pt-BR" sz="2200" b="1" dirty="0">
              <a:solidFill>
                <a:schemeClr val="tx1">
                  <a:lumMod val="50000"/>
                  <a:lumOff val="50000"/>
                </a:schemeClr>
              </a:solidFill>
              <a:latin typeface="RoBOTO" pitchFamily="2" charset="0"/>
              <a:ea typeface="RoBOTO" pitchFamily="2" charset="0"/>
            </a:endParaRPr>
          </a:p>
        </p:txBody>
      </p:sp>
      <p:sp>
        <p:nvSpPr>
          <p:cNvPr id="9" name="CaixaDeTexto 8">
            <a:extLst>
              <a:ext uri="{FF2B5EF4-FFF2-40B4-BE49-F238E27FC236}">
                <a16:creationId xmlns:a16="http://schemas.microsoft.com/office/drawing/2014/main" id="{CA19CBF9-EE79-41F0-815F-9871FCC81077}"/>
              </a:ext>
            </a:extLst>
          </p:cNvPr>
          <p:cNvSpPr txBox="1"/>
          <p:nvPr/>
        </p:nvSpPr>
        <p:spPr>
          <a:xfrm>
            <a:off x="7058664" y="1779875"/>
            <a:ext cx="595162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200" b="1" dirty="0">
                <a:solidFill>
                  <a:schemeClr val="bg1"/>
                </a:solidFill>
                <a:latin typeface="RoBOTO" pitchFamily="2" charset="0"/>
                <a:ea typeface="RoBOTO" pitchFamily="2" charset="0"/>
              </a:rPr>
              <a:t>Nome do capítulo</a:t>
            </a:r>
          </a:p>
          <a:p>
            <a:endParaRPr lang="pt-BR" dirty="0"/>
          </a:p>
        </p:txBody>
      </p:sp>
      <p:sp>
        <p:nvSpPr>
          <p:cNvPr id="13" name="Elipse 12">
            <a:extLst>
              <a:ext uri="{FF2B5EF4-FFF2-40B4-BE49-F238E27FC236}">
                <a16:creationId xmlns:a16="http://schemas.microsoft.com/office/drawing/2014/main" id="{4998736A-0C0C-4285-87EF-EAFD9EF6E460}"/>
              </a:ext>
            </a:extLst>
          </p:cNvPr>
          <p:cNvSpPr/>
          <p:nvPr/>
        </p:nvSpPr>
        <p:spPr>
          <a:xfrm>
            <a:off x="1514370" y="1027507"/>
            <a:ext cx="3391658" cy="3391658"/>
          </a:xfrm>
          <a:prstGeom prst="ellipse">
            <a:avLst/>
          </a:prstGeom>
          <a:gradFill>
            <a:gsLst>
              <a:gs pos="0">
                <a:srgbClr val="F26739"/>
              </a:gs>
              <a:gs pos="100000">
                <a:srgbClr val="E42612"/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5" name="CaixaDeTexto 14">
            <a:extLst>
              <a:ext uri="{FF2B5EF4-FFF2-40B4-BE49-F238E27FC236}">
                <a16:creationId xmlns:a16="http://schemas.microsoft.com/office/drawing/2014/main" id="{1375307D-573B-4940-BE97-D322E4235F98}"/>
              </a:ext>
            </a:extLst>
          </p:cNvPr>
          <p:cNvSpPr txBox="1"/>
          <p:nvPr/>
        </p:nvSpPr>
        <p:spPr>
          <a:xfrm>
            <a:off x="2384569" y="1027507"/>
            <a:ext cx="5951622" cy="34470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0" b="1" dirty="0">
                <a:solidFill>
                  <a:schemeClr val="bg1"/>
                </a:solidFill>
                <a:latin typeface="RoBOTO" pitchFamily="2" charset="0"/>
                <a:ea typeface="RoBOTO" pitchFamily="2" charset="0"/>
              </a:rPr>
              <a:t>2</a:t>
            </a: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56350897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tângulo 16">
            <a:extLst>
              <a:ext uri="{FF2B5EF4-FFF2-40B4-BE49-F238E27FC236}">
                <a16:creationId xmlns:a16="http://schemas.microsoft.com/office/drawing/2014/main" id="{A5573758-92B3-4AA7-A179-FFECC9376532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9000">
                <a:schemeClr val="bg1">
                  <a:lumMod val="95000"/>
                </a:schemeClr>
              </a:gs>
              <a:gs pos="100000">
                <a:schemeClr val="bg2">
                  <a:lumMod val="9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7" name="Retângulo 6">
            <a:extLst>
              <a:ext uri="{FF2B5EF4-FFF2-40B4-BE49-F238E27FC236}">
                <a16:creationId xmlns:a16="http://schemas.microsoft.com/office/drawing/2014/main" id="{1A478CBA-EBE4-45C7-9B31-E75F71CAEE11}"/>
              </a:ext>
            </a:extLst>
          </p:cNvPr>
          <p:cNvSpPr/>
          <p:nvPr/>
        </p:nvSpPr>
        <p:spPr>
          <a:xfrm>
            <a:off x="0" y="232645"/>
            <a:ext cx="4989095" cy="863661"/>
          </a:xfrm>
          <a:custGeom>
            <a:avLst/>
            <a:gdLst>
              <a:gd name="connsiteX0" fmla="*/ 0 w 7106653"/>
              <a:gd name="connsiteY0" fmla="*/ 0 h 2504210"/>
              <a:gd name="connsiteX1" fmla="*/ 7106653 w 7106653"/>
              <a:gd name="connsiteY1" fmla="*/ 0 h 2504210"/>
              <a:gd name="connsiteX2" fmla="*/ 7106653 w 7106653"/>
              <a:gd name="connsiteY2" fmla="*/ 2504210 h 2504210"/>
              <a:gd name="connsiteX3" fmla="*/ 0 w 7106653"/>
              <a:gd name="connsiteY3" fmla="*/ 2504210 h 2504210"/>
              <a:gd name="connsiteX4" fmla="*/ 0 w 7106653"/>
              <a:gd name="connsiteY4" fmla="*/ 0 h 2504210"/>
              <a:gd name="connsiteX0" fmla="*/ 0 w 7716253"/>
              <a:gd name="connsiteY0" fmla="*/ 176463 h 2680673"/>
              <a:gd name="connsiteX1" fmla="*/ 7716253 w 7716253"/>
              <a:gd name="connsiteY1" fmla="*/ 0 h 2680673"/>
              <a:gd name="connsiteX2" fmla="*/ 7106653 w 7716253"/>
              <a:gd name="connsiteY2" fmla="*/ 2680673 h 2680673"/>
              <a:gd name="connsiteX3" fmla="*/ 0 w 7716253"/>
              <a:gd name="connsiteY3" fmla="*/ 2680673 h 2680673"/>
              <a:gd name="connsiteX4" fmla="*/ 0 w 7716253"/>
              <a:gd name="connsiteY4" fmla="*/ 176463 h 2680673"/>
              <a:gd name="connsiteX0" fmla="*/ 0 w 7716253"/>
              <a:gd name="connsiteY0" fmla="*/ 176463 h 2680673"/>
              <a:gd name="connsiteX1" fmla="*/ 7716253 w 7716253"/>
              <a:gd name="connsiteY1" fmla="*/ 0 h 2680673"/>
              <a:gd name="connsiteX2" fmla="*/ 5534527 w 7716253"/>
              <a:gd name="connsiteY2" fmla="*/ 2087115 h 2680673"/>
              <a:gd name="connsiteX3" fmla="*/ 0 w 7716253"/>
              <a:gd name="connsiteY3" fmla="*/ 2680673 h 2680673"/>
              <a:gd name="connsiteX4" fmla="*/ 0 w 7716253"/>
              <a:gd name="connsiteY4" fmla="*/ 176463 h 2680673"/>
              <a:gd name="connsiteX0" fmla="*/ 0 w 7716253"/>
              <a:gd name="connsiteY0" fmla="*/ 176463 h 2680673"/>
              <a:gd name="connsiteX1" fmla="*/ 7716253 w 7716253"/>
              <a:gd name="connsiteY1" fmla="*/ 0 h 2680673"/>
              <a:gd name="connsiteX2" fmla="*/ 6994359 w 7716253"/>
              <a:gd name="connsiteY2" fmla="*/ 2680673 h 2680673"/>
              <a:gd name="connsiteX3" fmla="*/ 0 w 7716253"/>
              <a:gd name="connsiteY3" fmla="*/ 2680673 h 2680673"/>
              <a:gd name="connsiteX4" fmla="*/ 0 w 7716253"/>
              <a:gd name="connsiteY4" fmla="*/ 176463 h 2680673"/>
              <a:gd name="connsiteX0" fmla="*/ 0 w 7058526"/>
              <a:gd name="connsiteY0" fmla="*/ 0 h 2504210"/>
              <a:gd name="connsiteX1" fmla="*/ 7058526 w 7058526"/>
              <a:gd name="connsiteY1" fmla="*/ 465221 h 2504210"/>
              <a:gd name="connsiteX2" fmla="*/ 6994359 w 7058526"/>
              <a:gd name="connsiteY2" fmla="*/ 2504210 h 2504210"/>
              <a:gd name="connsiteX3" fmla="*/ 0 w 7058526"/>
              <a:gd name="connsiteY3" fmla="*/ 2504210 h 2504210"/>
              <a:gd name="connsiteX4" fmla="*/ 0 w 7058526"/>
              <a:gd name="connsiteY4" fmla="*/ 0 h 2504210"/>
              <a:gd name="connsiteX0" fmla="*/ 0 w 7716252"/>
              <a:gd name="connsiteY0" fmla="*/ 32084 h 2536294"/>
              <a:gd name="connsiteX1" fmla="*/ 7716252 w 7716252"/>
              <a:gd name="connsiteY1" fmla="*/ 0 h 2536294"/>
              <a:gd name="connsiteX2" fmla="*/ 6994359 w 7716252"/>
              <a:gd name="connsiteY2" fmla="*/ 2536294 h 2536294"/>
              <a:gd name="connsiteX3" fmla="*/ 0 w 7716252"/>
              <a:gd name="connsiteY3" fmla="*/ 2536294 h 2536294"/>
              <a:gd name="connsiteX4" fmla="*/ 0 w 7716252"/>
              <a:gd name="connsiteY4" fmla="*/ 32084 h 2536294"/>
              <a:gd name="connsiteX0" fmla="*/ 0 w 8614610"/>
              <a:gd name="connsiteY0" fmla="*/ 96252 h 2536294"/>
              <a:gd name="connsiteX1" fmla="*/ 8614610 w 8614610"/>
              <a:gd name="connsiteY1" fmla="*/ 0 h 2536294"/>
              <a:gd name="connsiteX2" fmla="*/ 7892717 w 8614610"/>
              <a:gd name="connsiteY2" fmla="*/ 2536294 h 2536294"/>
              <a:gd name="connsiteX3" fmla="*/ 898358 w 8614610"/>
              <a:gd name="connsiteY3" fmla="*/ 2536294 h 2536294"/>
              <a:gd name="connsiteX4" fmla="*/ 0 w 8614610"/>
              <a:gd name="connsiteY4" fmla="*/ 96252 h 2536294"/>
              <a:gd name="connsiteX0" fmla="*/ 0 w 8614610"/>
              <a:gd name="connsiteY0" fmla="*/ 96252 h 2536294"/>
              <a:gd name="connsiteX1" fmla="*/ 8614610 w 8614610"/>
              <a:gd name="connsiteY1" fmla="*/ 0 h 2536294"/>
              <a:gd name="connsiteX2" fmla="*/ 7892717 w 8614610"/>
              <a:gd name="connsiteY2" fmla="*/ 2536294 h 2536294"/>
              <a:gd name="connsiteX3" fmla="*/ 0 w 8614610"/>
              <a:gd name="connsiteY3" fmla="*/ 2488167 h 2536294"/>
              <a:gd name="connsiteX4" fmla="*/ 0 w 8614610"/>
              <a:gd name="connsiteY4" fmla="*/ 96252 h 2536294"/>
              <a:gd name="connsiteX0" fmla="*/ 0 w 9208168"/>
              <a:gd name="connsiteY0" fmla="*/ 96252 h 2536294"/>
              <a:gd name="connsiteX1" fmla="*/ 9208168 w 9208168"/>
              <a:gd name="connsiteY1" fmla="*/ 0 h 2536294"/>
              <a:gd name="connsiteX2" fmla="*/ 8486275 w 9208168"/>
              <a:gd name="connsiteY2" fmla="*/ 2536294 h 2536294"/>
              <a:gd name="connsiteX3" fmla="*/ 593558 w 9208168"/>
              <a:gd name="connsiteY3" fmla="*/ 2488167 h 2536294"/>
              <a:gd name="connsiteX4" fmla="*/ 0 w 9208168"/>
              <a:gd name="connsiteY4" fmla="*/ 96252 h 2536294"/>
              <a:gd name="connsiteX0" fmla="*/ 192505 w 9400673"/>
              <a:gd name="connsiteY0" fmla="*/ 96252 h 2536294"/>
              <a:gd name="connsiteX1" fmla="*/ 9400673 w 9400673"/>
              <a:gd name="connsiteY1" fmla="*/ 0 h 2536294"/>
              <a:gd name="connsiteX2" fmla="*/ 8678780 w 9400673"/>
              <a:gd name="connsiteY2" fmla="*/ 2536294 h 2536294"/>
              <a:gd name="connsiteX3" fmla="*/ 0 w 9400673"/>
              <a:gd name="connsiteY3" fmla="*/ 2488167 h 2536294"/>
              <a:gd name="connsiteX4" fmla="*/ 192505 w 9400673"/>
              <a:gd name="connsiteY4" fmla="*/ 96252 h 2536294"/>
              <a:gd name="connsiteX0" fmla="*/ 0 w 9705650"/>
              <a:gd name="connsiteY0" fmla="*/ 96251 h 2536294"/>
              <a:gd name="connsiteX1" fmla="*/ 9705650 w 9705650"/>
              <a:gd name="connsiteY1" fmla="*/ 0 h 2536294"/>
              <a:gd name="connsiteX2" fmla="*/ 8983757 w 9705650"/>
              <a:gd name="connsiteY2" fmla="*/ 2536294 h 2536294"/>
              <a:gd name="connsiteX3" fmla="*/ 304977 w 9705650"/>
              <a:gd name="connsiteY3" fmla="*/ 2488167 h 2536294"/>
              <a:gd name="connsiteX4" fmla="*/ 0 w 9705650"/>
              <a:gd name="connsiteY4" fmla="*/ 96251 h 2536294"/>
              <a:gd name="connsiteX0" fmla="*/ 0 w 9548550"/>
              <a:gd name="connsiteY0" fmla="*/ 60735 h 2536294"/>
              <a:gd name="connsiteX1" fmla="*/ 9548550 w 9548550"/>
              <a:gd name="connsiteY1" fmla="*/ 0 h 2536294"/>
              <a:gd name="connsiteX2" fmla="*/ 8826657 w 9548550"/>
              <a:gd name="connsiteY2" fmla="*/ 2536294 h 2536294"/>
              <a:gd name="connsiteX3" fmla="*/ 147877 w 9548550"/>
              <a:gd name="connsiteY3" fmla="*/ 2488167 h 2536294"/>
              <a:gd name="connsiteX4" fmla="*/ 0 w 9548550"/>
              <a:gd name="connsiteY4" fmla="*/ 60735 h 2536294"/>
              <a:gd name="connsiteX0" fmla="*/ 0 w 9312901"/>
              <a:gd name="connsiteY0" fmla="*/ 60735 h 2536294"/>
              <a:gd name="connsiteX1" fmla="*/ 9312901 w 9312901"/>
              <a:gd name="connsiteY1" fmla="*/ 0 h 2536294"/>
              <a:gd name="connsiteX2" fmla="*/ 8826657 w 9312901"/>
              <a:gd name="connsiteY2" fmla="*/ 2536294 h 2536294"/>
              <a:gd name="connsiteX3" fmla="*/ 147877 w 9312901"/>
              <a:gd name="connsiteY3" fmla="*/ 2488167 h 2536294"/>
              <a:gd name="connsiteX4" fmla="*/ 0 w 9312901"/>
              <a:gd name="connsiteY4" fmla="*/ 60735 h 2536294"/>
              <a:gd name="connsiteX0" fmla="*/ 61589 w 9165024"/>
              <a:gd name="connsiteY0" fmla="*/ 107847 h 2536294"/>
              <a:gd name="connsiteX1" fmla="*/ 9165024 w 9165024"/>
              <a:gd name="connsiteY1" fmla="*/ 0 h 2536294"/>
              <a:gd name="connsiteX2" fmla="*/ 8678780 w 9165024"/>
              <a:gd name="connsiteY2" fmla="*/ 2536294 h 2536294"/>
              <a:gd name="connsiteX3" fmla="*/ 0 w 9165024"/>
              <a:gd name="connsiteY3" fmla="*/ 2488167 h 2536294"/>
              <a:gd name="connsiteX4" fmla="*/ 61589 w 9165024"/>
              <a:gd name="connsiteY4" fmla="*/ 107847 h 2536294"/>
              <a:gd name="connsiteX0" fmla="*/ -1 w 9103434"/>
              <a:gd name="connsiteY0" fmla="*/ 107847 h 2536294"/>
              <a:gd name="connsiteX1" fmla="*/ 9103434 w 9103434"/>
              <a:gd name="connsiteY1" fmla="*/ 0 h 2536294"/>
              <a:gd name="connsiteX2" fmla="*/ 8617190 w 9103434"/>
              <a:gd name="connsiteY2" fmla="*/ 2536294 h 2536294"/>
              <a:gd name="connsiteX3" fmla="*/ 16959 w 9103434"/>
              <a:gd name="connsiteY3" fmla="*/ 2488168 h 2536294"/>
              <a:gd name="connsiteX4" fmla="*/ -1 w 9103434"/>
              <a:gd name="connsiteY4" fmla="*/ 107847 h 25362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03434" h="2536294">
                <a:moveTo>
                  <a:pt x="-1" y="107847"/>
                </a:moveTo>
                <a:lnTo>
                  <a:pt x="9103434" y="0"/>
                </a:lnTo>
                <a:lnTo>
                  <a:pt x="8617190" y="2536294"/>
                </a:lnTo>
                <a:lnTo>
                  <a:pt x="16959" y="2488168"/>
                </a:lnTo>
                <a:lnTo>
                  <a:pt x="-1" y="107847"/>
                </a:lnTo>
                <a:close/>
              </a:path>
            </a:pathLst>
          </a:custGeom>
          <a:gradFill>
            <a:gsLst>
              <a:gs pos="0">
                <a:srgbClr val="F26739"/>
              </a:gs>
              <a:gs pos="100000">
                <a:srgbClr val="E42612"/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9" name="CaixaDeTexto 8">
            <a:extLst>
              <a:ext uri="{FF2B5EF4-FFF2-40B4-BE49-F238E27FC236}">
                <a16:creationId xmlns:a16="http://schemas.microsoft.com/office/drawing/2014/main" id="{17EF2CDA-9C4D-4FDC-B8FF-CB1A35D3EAB2}"/>
              </a:ext>
            </a:extLst>
          </p:cNvPr>
          <p:cNvSpPr txBox="1"/>
          <p:nvPr/>
        </p:nvSpPr>
        <p:spPr>
          <a:xfrm>
            <a:off x="315191" y="470013"/>
            <a:ext cx="2796977" cy="4462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300" b="1" dirty="0">
                <a:solidFill>
                  <a:schemeClr val="bg1"/>
                </a:solidFill>
                <a:latin typeface="RoBOTO" pitchFamily="2" charset="0"/>
                <a:ea typeface="RoBOTO" pitchFamily="2" charset="0"/>
              </a:rPr>
              <a:t>Nome do capítulo</a:t>
            </a:r>
            <a:endParaRPr lang="pt-BR" sz="2200" b="1" dirty="0">
              <a:solidFill>
                <a:schemeClr val="bg1"/>
              </a:solidFill>
              <a:latin typeface="RoBOTO" pitchFamily="2" charset="0"/>
              <a:ea typeface="RoBOTO" pitchFamily="2" charset="0"/>
            </a:endParaRPr>
          </a:p>
        </p:txBody>
      </p:sp>
      <p:sp>
        <p:nvSpPr>
          <p:cNvPr id="13" name="CaixaDeTexto 12">
            <a:extLst>
              <a:ext uri="{FF2B5EF4-FFF2-40B4-BE49-F238E27FC236}">
                <a16:creationId xmlns:a16="http://schemas.microsoft.com/office/drawing/2014/main" id="{39D3D042-D661-4F75-94A0-EEF86E5E2E12}"/>
              </a:ext>
            </a:extLst>
          </p:cNvPr>
          <p:cNvSpPr txBox="1"/>
          <p:nvPr/>
        </p:nvSpPr>
        <p:spPr>
          <a:xfrm>
            <a:off x="5353050" y="6315249"/>
            <a:ext cx="6083823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pt-BR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RoBOTO" pitchFamily="2" charset="0"/>
                <a:ea typeface="RoBOTO" pitchFamily="2" charset="0"/>
              </a:rPr>
              <a:t>Título do e-book   |   Mês.2022   </a:t>
            </a:r>
          </a:p>
        </p:txBody>
      </p:sp>
      <p:sp>
        <p:nvSpPr>
          <p:cNvPr id="18" name="Elipse 17">
            <a:extLst>
              <a:ext uri="{FF2B5EF4-FFF2-40B4-BE49-F238E27FC236}">
                <a16:creationId xmlns:a16="http://schemas.microsoft.com/office/drawing/2014/main" id="{6D4C0B61-F106-4FDC-925B-14900C637606}"/>
              </a:ext>
            </a:extLst>
          </p:cNvPr>
          <p:cNvSpPr/>
          <p:nvPr/>
        </p:nvSpPr>
        <p:spPr>
          <a:xfrm>
            <a:off x="11517722" y="6212702"/>
            <a:ext cx="516173" cy="516173"/>
          </a:xfrm>
          <a:prstGeom prst="ellipse">
            <a:avLst/>
          </a:prstGeom>
          <a:solidFill>
            <a:srgbClr val="E4261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2" name="CaixaDeTexto 21">
            <a:extLst>
              <a:ext uri="{FF2B5EF4-FFF2-40B4-BE49-F238E27FC236}">
                <a16:creationId xmlns:a16="http://schemas.microsoft.com/office/drawing/2014/main" id="{1EEA02B2-2E48-4D48-8E2D-8DFC8EEF94A7}"/>
              </a:ext>
            </a:extLst>
          </p:cNvPr>
          <p:cNvSpPr txBox="1"/>
          <p:nvPr/>
        </p:nvSpPr>
        <p:spPr>
          <a:xfrm>
            <a:off x="11598571" y="6246000"/>
            <a:ext cx="516173" cy="4462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300" b="1" dirty="0">
                <a:solidFill>
                  <a:schemeClr val="bg1"/>
                </a:solidFill>
                <a:latin typeface="RoBOTO" pitchFamily="2" charset="0"/>
                <a:ea typeface="RoBOTO" pitchFamily="2" charset="0"/>
              </a:rPr>
              <a:t>9</a:t>
            </a:r>
            <a:endParaRPr lang="pt-BR" sz="2200" b="1" dirty="0">
              <a:solidFill>
                <a:schemeClr val="bg1"/>
              </a:solidFill>
              <a:latin typeface="RoBOTO" pitchFamily="2" charset="0"/>
              <a:ea typeface="RoBOTO" pitchFamily="2" charset="0"/>
            </a:endParaRPr>
          </a:p>
        </p:txBody>
      </p:sp>
      <p:sp>
        <p:nvSpPr>
          <p:cNvPr id="24" name="CaixaDeTexto 23">
            <a:extLst>
              <a:ext uri="{FF2B5EF4-FFF2-40B4-BE49-F238E27FC236}">
                <a16:creationId xmlns:a16="http://schemas.microsoft.com/office/drawing/2014/main" id="{759DF2FA-AC65-4806-B8C3-0038BAAB82B2}"/>
              </a:ext>
            </a:extLst>
          </p:cNvPr>
          <p:cNvSpPr txBox="1"/>
          <p:nvPr/>
        </p:nvSpPr>
        <p:spPr>
          <a:xfrm>
            <a:off x="755127" y="1463627"/>
            <a:ext cx="3524082" cy="42934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pt-BR" sz="2200" b="1" dirty="0">
                <a:latin typeface="RoBOTO" pitchFamily="2" charset="0"/>
                <a:ea typeface="RoBOTO" pitchFamily="2" charset="0"/>
              </a:rPr>
              <a:t>PASSO A PASSO</a:t>
            </a:r>
          </a:p>
          <a:p>
            <a:pPr algn="just">
              <a:lnSpc>
                <a:spcPct val="150000"/>
              </a:lnSpc>
            </a:pPr>
            <a:r>
              <a:rPr lang="pt-BR" dirty="0" err="1">
                <a:latin typeface="RoBOTO" pitchFamily="2" charset="0"/>
                <a:ea typeface="RoBOTO" pitchFamily="2" charset="0"/>
              </a:rPr>
              <a:t>Lorem</a:t>
            </a:r>
            <a:r>
              <a:rPr lang="pt-BR" dirty="0">
                <a:latin typeface="RoBOTO" pitchFamily="2" charset="0"/>
                <a:ea typeface="RoBOTO" pitchFamily="2" charset="0"/>
              </a:rPr>
              <a:t> ipsum </a:t>
            </a:r>
            <a:r>
              <a:rPr lang="pt-BR" dirty="0" err="1">
                <a:latin typeface="RoBOTO" pitchFamily="2" charset="0"/>
                <a:ea typeface="RoBOTO" pitchFamily="2" charset="0"/>
              </a:rPr>
              <a:t>dolor</a:t>
            </a:r>
            <a:r>
              <a:rPr lang="pt-BR" dirty="0">
                <a:latin typeface="RoBOTO" pitchFamily="2" charset="0"/>
                <a:ea typeface="RoBOTO" pitchFamily="2" charset="0"/>
              </a:rPr>
              <a:t> </a:t>
            </a:r>
            <a:r>
              <a:rPr lang="pt-BR" dirty="0" err="1">
                <a:latin typeface="RoBOTO" pitchFamily="2" charset="0"/>
                <a:ea typeface="RoBOTO" pitchFamily="2" charset="0"/>
              </a:rPr>
              <a:t>sit</a:t>
            </a:r>
            <a:r>
              <a:rPr lang="pt-BR" dirty="0">
                <a:latin typeface="RoBOTO" pitchFamily="2" charset="0"/>
                <a:ea typeface="RoBOTO" pitchFamily="2" charset="0"/>
              </a:rPr>
              <a:t> </a:t>
            </a:r>
            <a:r>
              <a:rPr lang="pt-BR" dirty="0" err="1">
                <a:latin typeface="RoBOTO" pitchFamily="2" charset="0"/>
                <a:ea typeface="RoBOTO" pitchFamily="2" charset="0"/>
              </a:rPr>
              <a:t>amet</a:t>
            </a:r>
            <a:r>
              <a:rPr lang="pt-BR" dirty="0">
                <a:latin typeface="RoBOTO" pitchFamily="2" charset="0"/>
                <a:ea typeface="RoBOTO" pitchFamily="2" charset="0"/>
              </a:rPr>
              <a:t>, </a:t>
            </a:r>
            <a:r>
              <a:rPr lang="pt-BR" dirty="0" err="1">
                <a:latin typeface="RoBOTO" pitchFamily="2" charset="0"/>
                <a:ea typeface="RoBOTO" pitchFamily="2" charset="0"/>
              </a:rPr>
              <a:t>consectetuer</a:t>
            </a:r>
            <a:r>
              <a:rPr lang="pt-BR" dirty="0">
                <a:latin typeface="RoBOTO" pitchFamily="2" charset="0"/>
                <a:ea typeface="RoBOTO" pitchFamily="2" charset="0"/>
              </a:rPr>
              <a:t> </a:t>
            </a:r>
            <a:r>
              <a:rPr lang="pt-BR" dirty="0" err="1">
                <a:latin typeface="RoBOTO" pitchFamily="2" charset="0"/>
                <a:ea typeface="RoBOTO" pitchFamily="2" charset="0"/>
              </a:rPr>
              <a:t>adipiscing</a:t>
            </a:r>
            <a:r>
              <a:rPr lang="pt-BR" dirty="0">
                <a:latin typeface="RoBOTO" pitchFamily="2" charset="0"/>
                <a:ea typeface="RoBOTO" pitchFamily="2" charset="0"/>
              </a:rPr>
              <a:t> </a:t>
            </a:r>
            <a:r>
              <a:rPr lang="pt-BR" dirty="0" err="1">
                <a:latin typeface="RoBOTO" pitchFamily="2" charset="0"/>
                <a:ea typeface="RoBOTO" pitchFamily="2" charset="0"/>
              </a:rPr>
              <a:t>elit</a:t>
            </a:r>
            <a:r>
              <a:rPr lang="pt-BR" dirty="0">
                <a:latin typeface="RoBOTO" pitchFamily="2" charset="0"/>
                <a:ea typeface="RoBOTO" pitchFamily="2" charset="0"/>
              </a:rPr>
              <a:t>, </a:t>
            </a:r>
            <a:r>
              <a:rPr lang="pt-BR" dirty="0" err="1">
                <a:latin typeface="RoBOTO" pitchFamily="2" charset="0"/>
                <a:ea typeface="RoBOTO" pitchFamily="2" charset="0"/>
              </a:rPr>
              <a:t>sed</a:t>
            </a:r>
            <a:r>
              <a:rPr lang="pt-BR" dirty="0">
                <a:latin typeface="RoBOTO" pitchFamily="2" charset="0"/>
                <a:ea typeface="RoBOTO" pitchFamily="2" charset="0"/>
              </a:rPr>
              <a:t> </a:t>
            </a:r>
            <a:r>
              <a:rPr lang="pt-BR" dirty="0" err="1">
                <a:latin typeface="RoBOTO" pitchFamily="2" charset="0"/>
                <a:ea typeface="RoBOTO" pitchFamily="2" charset="0"/>
              </a:rPr>
              <a:t>diam</a:t>
            </a:r>
            <a:r>
              <a:rPr lang="pt-BR" dirty="0">
                <a:latin typeface="RoBOTO" pitchFamily="2" charset="0"/>
                <a:ea typeface="RoBOTO" pitchFamily="2" charset="0"/>
              </a:rPr>
              <a:t> </a:t>
            </a:r>
            <a:r>
              <a:rPr lang="pt-BR" b="1" dirty="0" err="1">
                <a:latin typeface="RoBOTO" pitchFamily="2" charset="0"/>
                <a:ea typeface="RoBOTO" pitchFamily="2" charset="0"/>
              </a:rPr>
              <a:t>nonummy</a:t>
            </a:r>
            <a:r>
              <a:rPr lang="pt-BR" dirty="0">
                <a:latin typeface="RoBOTO" pitchFamily="2" charset="0"/>
                <a:ea typeface="RoBOTO" pitchFamily="2" charset="0"/>
              </a:rPr>
              <a:t> </a:t>
            </a:r>
            <a:r>
              <a:rPr lang="pt-BR" dirty="0" err="1">
                <a:latin typeface="RoBOTO" pitchFamily="2" charset="0"/>
                <a:ea typeface="RoBOTO" pitchFamily="2" charset="0"/>
              </a:rPr>
              <a:t>nibh</a:t>
            </a:r>
            <a:r>
              <a:rPr lang="pt-BR" dirty="0">
                <a:latin typeface="RoBOTO" pitchFamily="2" charset="0"/>
                <a:ea typeface="RoBOTO" pitchFamily="2" charset="0"/>
              </a:rPr>
              <a:t> </a:t>
            </a:r>
            <a:r>
              <a:rPr lang="pt-BR" dirty="0" err="1">
                <a:latin typeface="RoBOTO" pitchFamily="2" charset="0"/>
                <a:ea typeface="RoBOTO" pitchFamily="2" charset="0"/>
              </a:rPr>
              <a:t>euismod</a:t>
            </a:r>
            <a:r>
              <a:rPr lang="pt-BR" dirty="0">
                <a:latin typeface="RoBOTO" pitchFamily="2" charset="0"/>
                <a:ea typeface="RoBOTO" pitchFamily="2" charset="0"/>
              </a:rPr>
              <a:t> </a:t>
            </a:r>
            <a:r>
              <a:rPr lang="pt-BR" dirty="0" err="1">
                <a:latin typeface="RoBOTO" pitchFamily="2" charset="0"/>
                <a:ea typeface="RoBOTO" pitchFamily="2" charset="0"/>
              </a:rPr>
              <a:t>tincidunt</a:t>
            </a:r>
            <a:r>
              <a:rPr lang="pt-BR" dirty="0">
                <a:latin typeface="RoBOTO" pitchFamily="2" charset="0"/>
                <a:ea typeface="RoBOTO" pitchFamily="2" charset="0"/>
              </a:rPr>
              <a:t> ut </a:t>
            </a:r>
            <a:r>
              <a:rPr lang="pt-BR" dirty="0" err="1">
                <a:latin typeface="RoBOTO" pitchFamily="2" charset="0"/>
                <a:ea typeface="RoBOTO" pitchFamily="2" charset="0"/>
              </a:rPr>
              <a:t>laoreet</a:t>
            </a:r>
            <a:r>
              <a:rPr lang="pt-BR" dirty="0">
                <a:latin typeface="RoBOTO" pitchFamily="2" charset="0"/>
                <a:ea typeface="RoBOTO" pitchFamily="2" charset="0"/>
              </a:rPr>
              <a:t> </a:t>
            </a:r>
            <a:r>
              <a:rPr lang="pt-BR" dirty="0" err="1">
                <a:latin typeface="RoBOTO" pitchFamily="2" charset="0"/>
                <a:ea typeface="RoBOTO" pitchFamily="2" charset="0"/>
              </a:rPr>
              <a:t>dolore</a:t>
            </a:r>
            <a:r>
              <a:rPr lang="pt-BR" dirty="0">
                <a:latin typeface="RoBOTO" pitchFamily="2" charset="0"/>
                <a:ea typeface="RoBOTO" pitchFamily="2" charset="0"/>
              </a:rPr>
              <a:t> magna </a:t>
            </a:r>
            <a:r>
              <a:rPr lang="pt-BR" dirty="0" err="1">
                <a:latin typeface="RoBOTO" pitchFamily="2" charset="0"/>
                <a:ea typeface="RoBOTO" pitchFamily="2" charset="0"/>
              </a:rPr>
              <a:t>aliquam</a:t>
            </a:r>
            <a:r>
              <a:rPr lang="pt-BR" dirty="0">
                <a:latin typeface="RoBOTO" pitchFamily="2" charset="0"/>
                <a:ea typeface="RoBOTO" pitchFamily="2" charset="0"/>
              </a:rPr>
              <a:t> </a:t>
            </a:r>
            <a:r>
              <a:rPr lang="pt-BR" b="1" dirty="0">
                <a:latin typeface="RoBOTO" pitchFamily="2" charset="0"/>
                <a:ea typeface="RoBOTO" pitchFamily="2" charset="0"/>
              </a:rPr>
              <a:t>erat </a:t>
            </a:r>
            <a:r>
              <a:rPr lang="pt-BR" b="1" dirty="0" err="1">
                <a:latin typeface="RoBOTO" pitchFamily="2" charset="0"/>
                <a:ea typeface="RoBOTO" pitchFamily="2" charset="0"/>
              </a:rPr>
              <a:t>volutpat</a:t>
            </a:r>
            <a:r>
              <a:rPr lang="pt-BR" b="1" dirty="0">
                <a:latin typeface="RoBOTO" pitchFamily="2" charset="0"/>
                <a:ea typeface="RoBOTO" pitchFamily="2" charset="0"/>
              </a:rPr>
              <a:t>. Ut </a:t>
            </a:r>
            <a:r>
              <a:rPr lang="pt-BR" dirty="0" err="1">
                <a:latin typeface="RoBOTO" pitchFamily="2" charset="0"/>
                <a:ea typeface="RoBOTO" pitchFamily="2" charset="0"/>
              </a:rPr>
              <a:t>wisi</a:t>
            </a:r>
            <a:r>
              <a:rPr lang="pt-BR" dirty="0">
                <a:latin typeface="RoBOTO" pitchFamily="2" charset="0"/>
                <a:ea typeface="RoBOTO" pitchFamily="2" charset="0"/>
              </a:rPr>
              <a:t> </a:t>
            </a:r>
            <a:r>
              <a:rPr lang="pt-BR" dirty="0" err="1">
                <a:latin typeface="RoBOTO" pitchFamily="2" charset="0"/>
                <a:ea typeface="RoBOTO" pitchFamily="2" charset="0"/>
              </a:rPr>
              <a:t>eni</a:t>
            </a:r>
            <a:r>
              <a:rPr lang="pt-BR" dirty="0">
                <a:latin typeface="RoBOTO" pitchFamily="2" charset="0"/>
                <a:ea typeface="RoBOTO" pitchFamily="2" charset="0"/>
              </a:rPr>
              <a:t> </a:t>
            </a:r>
            <a:r>
              <a:rPr lang="pt-BR" dirty="0" err="1">
                <a:latin typeface="RoBOTO" pitchFamily="2" charset="0"/>
                <a:ea typeface="RoBOTO" pitchFamily="2" charset="0"/>
              </a:rPr>
              <a:t>tincidunt</a:t>
            </a:r>
            <a:r>
              <a:rPr lang="pt-BR" dirty="0">
                <a:latin typeface="RoBOTO" pitchFamily="2" charset="0"/>
                <a:ea typeface="RoBOTO" pitchFamily="2" charset="0"/>
              </a:rPr>
              <a:t> ut </a:t>
            </a:r>
            <a:r>
              <a:rPr lang="pt-BR" dirty="0" err="1">
                <a:latin typeface="RoBOTO" pitchFamily="2" charset="0"/>
                <a:ea typeface="RoBOTO" pitchFamily="2" charset="0"/>
              </a:rPr>
              <a:t>laoreet</a:t>
            </a:r>
            <a:r>
              <a:rPr lang="pt-BR" dirty="0">
                <a:latin typeface="RoBOTO" pitchFamily="2" charset="0"/>
                <a:ea typeface="RoBOTO" pitchFamily="2" charset="0"/>
              </a:rPr>
              <a:t> </a:t>
            </a:r>
            <a:r>
              <a:rPr lang="pt-BR" dirty="0" err="1">
                <a:latin typeface="RoBOTO" pitchFamily="2" charset="0"/>
                <a:ea typeface="RoBOTO" pitchFamily="2" charset="0"/>
              </a:rPr>
              <a:t>dolore</a:t>
            </a:r>
            <a:r>
              <a:rPr lang="pt-BR" dirty="0">
                <a:latin typeface="RoBOTO" pitchFamily="2" charset="0"/>
                <a:ea typeface="RoBOTO" pitchFamily="2" charset="0"/>
              </a:rPr>
              <a:t> </a:t>
            </a:r>
            <a:r>
              <a:rPr lang="pt-BR" dirty="0" err="1">
                <a:latin typeface="RoBOTO" pitchFamily="2" charset="0"/>
                <a:ea typeface="RoBOTO" pitchFamily="2" charset="0"/>
              </a:rPr>
              <a:t>ma</a:t>
            </a:r>
            <a:r>
              <a:rPr lang="pt-BR" dirty="0">
                <a:latin typeface="RoBOTO" pitchFamily="2" charset="0"/>
                <a:ea typeface="RoBOTO" pitchFamily="2" charset="0"/>
              </a:rPr>
              <a:t> </a:t>
            </a:r>
            <a:r>
              <a:rPr lang="pt-BR" b="1" dirty="0" err="1">
                <a:latin typeface="RoBOTO" pitchFamily="2" charset="0"/>
                <a:ea typeface="RoBOTO" pitchFamily="2" charset="0"/>
              </a:rPr>
              <a:t>tincidunt</a:t>
            </a:r>
            <a:r>
              <a:rPr lang="pt-BR" dirty="0">
                <a:latin typeface="RoBOTO" pitchFamily="2" charset="0"/>
                <a:ea typeface="RoBOTO" pitchFamily="2" charset="0"/>
              </a:rPr>
              <a:t> ut </a:t>
            </a:r>
            <a:r>
              <a:rPr lang="pt-BR" dirty="0" err="1">
                <a:latin typeface="RoBOTO" pitchFamily="2" charset="0"/>
                <a:ea typeface="RoBOTO" pitchFamily="2" charset="0"/>
              </a:rPr>
              <a:t>laoreet</a:t>
            </a:r>
            <a:r>
              <a:rPr lang="pt-BR" dirty="0">
                <a:latin typeface="RoBOTO" pitchFamily="2" charset="0"/>
                <a:ea typeface="RoBOTO" pitchFamily="2" charset="0"/>
              </a:rPr>
              <a:t> </a:t>
            </a:r>
            <a:r>
              <a:rPr lang="pt-BR" dirty="0" err="1">
                <a:latin typeface="RoBOTO" pitchFamily="2" charset="0"/>
                <a:ea typeface="RoBOTO" pitchFamily="2" charset="0"/>
              </a:rPr>
              <a:t>dolore</a:t>
            </a:r>
            <a:r>
              <a:rPr lang="pt-BR" dirty="0">
                <a:latin typeface="RoBOTO" pitchFamily="2" charset="0"/>
                <a:ea typeface="RoBOTO" pitchFamily="2" charset="0"/>
              </a:rPr>
              <a:t> magna </a:t>
            </a:r>
            <a:r>
              <a:rPr lang="pt-BR" dirty="0" err="1">
                <a:latin typeface="RoBOTO" pitchFamily="2" charset="0"/>
                <a:ea typeface="RoBOTO" pitchFamily="2" charset="0"/>
              </a:rPr>
              <a:t>aliquam</a:t>
            </a:r>
            <a:r>
              <a:rPr lang="pt-BR" dirty="0">
                <a:latin typeface="RoBOTO" pitchFamily="2" charset="0"/>
                <a:ea typeface="RoBOTO" pitchFamily="2" charset="0"/>
              </a:rPr>
              <a:t> erat </a:t>
            </a:r>
            <a:r>
              <a:rPr lang="pt-BR" dirty="0" err="1">
                <a:latin typeface="RoBOTO" pitchFamily="2" charset="0"/>
                <a:ea typeface="RoBOTO" pitchFamily="2" charset="0"/>
              </a:rPr>
              <a:t>volutpa</a:t>
            </a:r>
            <a:r>
              <a:rPr lang="pt-BR" dirty="0">
                <a:latin typeface="RoBOTO" pitchFamily="2" charset="0"/>
                <a:ea typeface="RoBOTO" pitchFamily="2" charset="0"/>
              </a:rPr>
              <a:t> </a:t>
            </a:r>
            <a:r>
              <a:rPr lang="pt-BR" dirty="0" err="1">
                <a:latin typeface="RoBOTO" pitchFamily="2" charset="0"/>
                <a:ea typeface="RoBOTO" pitchFamily="2" charset="0"/>
              </a:rPr>
              <a:t>at</a:t>
            </a:r>
            <a:r>
              <a:rPr lang="pt-BR" dirty="0">
                <a:latin typeface="RoBOTO" pitchFamily="2" charset="0"/>
                <a:ea typeface="RoBOTO" pitchFamily="2" charset="0"/>
              </a:rPr>
              <a:t> </a:t>
            </a:r>
            <a:r>
              <a:rPr lang="pt-BR" dirty="0" err="1">
                <a:latin typeface="RoBOTO" pitchFamily="2" charset="0"/>
                <a:ea typeface="RoBOTO" pitchFamily="2" charset="0"/>
              </a:rPr>
              <a:t>wis</a:t>
            </a:r>
            <a:r>
              <a:rPr lang="pt-BR" dirty="0">
                <a:latin typeface="RoBOTO" pitchFamily="2" charset="0"/>
                <a:ea typeface="RoBOTO" pitchFamily="2" charset="0"/>
              </a:rPr>
              <a:t> ut </a:t>
            </a:r>
            <a:r>
              <a:rPr lang="pt-BR" dirty="0" err="1">
                <a:latin typeface="RoBOTO" pitchFamily="2" charset="0"/>
                <a:ea typeface="RoBOTO" pitchFamily="2" charset="0"/>
              </a:rPr>
              <a:t>laoreet</a:t>
            </a:r>
            <a:r>
              <a:rPr lang="pt-BR" dirty="0">
                <a:latin typeface="RoBOTO" pitchFamily="2" charset="0"/>
                <a:ea typeface="RoBOTO" pitchFamily="2" charset="0"/>
              </a:rPr>
              <a:t> </a:t>
            </a:r>
            <a:r>
              <a:rPr lang="pt-BR" dirty="0" err="1">
                <a:latin typeface="RoBOTO" pitchFamily="2" charset="0"/>
                <a:ea typeface="RoBOTO" pitchFamily="2" charset="0"/>
              </a:rPr>
              <a:t>dolore</a:t>
            </a:r>
            <a:r>
              <a:rPr lang="pt-BR" dirty="0">
                <a:latin typeface="RoBOTO" pitchFamily="2" charset="0"/>
                <a:ea typeface="RoBOTO" pitchFamily="2" charset="0"/>
              </a:rPr>
              <a:t> </a:t>
            </a:r>
            <a:r>
              <a:rPr lang="pt-BR" dirty="0" err="1">
                <a:latin typeface="RoBOTO" pitchFamily="2" charset="0"/>
                <a:ea typeface="RoBOTO" pitchFamily="2" charset="0"/>
              </a:rPr>
              <a:t>ma</a:t>
            </a:r>
            <a:r>
              <a:rPr lang="pt-BR" dirty="0">
                <a:latin typeface="RoBOTO" pitchFamily="2" charset="0"/>
                <a:ea typeface="RoBOTO" pitchFamily="2" charset="0"/>
              </a:rPr>
              <a:t> </a:t>
            </a:r>
            <a:r>
              <a:rPr lang="pt-BR" dirty="0" err="1">
                <a:latin typeface="RoBOTO" pitchFamily="2" charset="0"/>
                <a:ea typeface="RoBOTO" pitchFamily="2" charset="0"/>
              </a:rPr>
              <a:t>tincdunt</a:t>
            </a:r>
            <a:r>
              <a:rPr lang="pt-BR" dirty="0">
                <a:latin typeface="RoBOTO" pitchFamily="2" charset="0"/>
                <a:ea typeface="RoBOTO" pitchFamily="2" charset="0"/>
              </a:rPr>
              <a:t>.</a:t>
            </a:r>
          </a:p>
        </p:txBody>
      </p:sp>
      <p:sp>
        <p:nvSpPr>
          <p:cNvPr id="25" name="Retângulo 24">
            <a:extLst>
              <a:ext uri="{FF2B5EF4-FFF2-40B4-BE49-F238E27FC236}">
                <a16:creationId xmlns:a16="http://schemas.microsoft.com/office/drawing/2014/main" id="{D73F6699-E700-4DE8-B77B-AEE2EE0FA6CC}"/>
              </a:ext>
            </a:extLst>
          </p:cNvPr>
          <p:cNvSpPr/>
          <p:nvPr/>
        </p:nvSpPr>
        <p:spPr>
          <a:xfrm>
            <a:off x="8653349" y="1628506"/>
            <a:ext cx="3097622" cy="1800493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6" name="CaixaDeTexto 25">
            <a:extLst>
              <a:ext uri="{FF2B5EF4-FFF2-40B4-BE49-F238E27FC236}">
                <a16:creationId xmlns:a16="http://schemas.microsoft.com/office/drawing/2014/main" id="{96CA16AD-5481-4957-AC14-DDF7AE3E19F2}"/>
              </a:ext>
            </a:extLst>
          </p:cNvPr>
          <p:cNvSpPr txBox="1"/>
          <p:nvPr/>
        </p:nvSpPr>
        <p:spPr>
          <a:xfrm>
            <a:off x="8874421" y="2324100"/>
            <a:ext cx="26098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800" b="1" dirty="0">
                <a:latin typeface="RoBOTO" pitchFamily="2" charset="0"/>
                <a:ea typeface="RoBOTO" pitchFamily="2" charset="0"/>
              </a:rPr>
              <a:t>IMAGEM/ILUSTRAÇÃO</a:t>
            </a:r>
            <a:endParaRPr lang="pt-BR" dirty="0"/>
          </a:p>
        </p:txBody>
      </p:sp>
      <p:sp>
        <p:nvSpPr>
          <p:cNvPr id="4" name="Retângulo 3">
            <a:extLst>
              <a:ext uri="{FF2B5EF4-FFF2-40B4-BE49-F238E27FC236}">
                <a16:creationId xmlns:a16="http://schemas.microsoft.com/office/drawing/2014/main" id="{EAB04EEB-7824-42D9-B0A3-C6F700155038}"/>
              </a:ext>
            </a:extLst>
          </p:cNvPr>
          <p:cNvSpPr/>
          <p:nvPr/>
        </p:nvSpPr>
        <p:spPr>
          <a:xfrm>
            <a:off x="4803966" y="3961199"/>
            <a:ext cx="3097622" cy="1800493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D0E22EB8-6E58-4429-8A1F-BD1F90CB3EFC}"/>
              </a:ext>
            </a:extLst>
          </p:cNvPr>
          <p:cNvSpPr txBox="1"/>
          <p:nvPr/>
        </p:nvSpPr>
        <p:spPr>
          <a:xfrm>
            <a:off x="5025038" y="4656793"/>
            <a:ext cx="26098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800" b="1" dirty="0">
                <a:latin typeface="RoBOTO" pitchFamily="2" charset="0"/>
                <a:ea typeface="RoBOTO" pitchFamily="2" charset="0"/>
              </a:rPr>
              <a:t>IMAGEM/ILUSTRAÇÃO</a:t>
            </a:r>
            <a:endParaRPr lang="pt-BR" dirty="0"/>
          </a:p>
        </p:txBody>
      </p:sp>
      <p:sp>
        <p:nvSpPr>
          <p:cNvPr id="6" name="Retângulo 5">
            <a:extLst>
              <a:ext uri="{FF2B5EF4-FFF2-40B4-BE49-F238E27FC236}">
                <a16:creationId xmlns:a16="http://schemas.microsoft.com/office/drawing/2014/main" id="{04F960D0-BEFA-44F9-B944-B994C47A69F1}"/>
              </a:ext>
            </a:extLst>
          </p:cNvPr>
          <p:cNvSpPr/>
          <p:nvPr/>
        </p:nvSpPr>
        <p:spPr>
          <a:xfrm>
            <a:off x="8653349" y="3961199"/>
            <a:ext cx="3097622" cy="1800493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8" name="CaixaDeTexto 7">
            <a:extLst>
              <a:ext uri="{FF2B5EF4-FFF2-40B4-BE49-F238E27FC236}">
                <a16:creationId xmlns:a16="http://schemas.microsoft.com/office/drawing/2014/main" id="{016AA837-4D74-4B55-918A-7F9B79855A99}"/>
              </a:ext>
            </a:extLst>
          </p:cNvPr>
          <p:cNvSpPr txBox="1"/>
          <p:nvPr/>
        </p:nvSpPr>
        <p:spPr>
          <a:xfrm>
            <a:off x="8874421" y="4656793"/>
            <a:ext cx="26098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800" b="1" dirty="0">
                <a:latin typeface="RoBOTO" pitchFamily="2" charset="0"/>
                <a:ea typeface="RoBOTO" pitchFamily="2" charset="0"/>
              </a:rPr>
              <a:t>IMAGEM/ILUSTRAÇÃO</a:t>
            </a:r>
            <a:endParaRPr lang="pt-BR" dirty="0"/>
          </a:p>
        </p:txBody>
      </p:sp>
      <p:sp>
        <p:nvSpPr>
          <p:cNvPr id="10" name="Retângulo 9">
            <a:extLst>
              <a:ext uri="{FF2B5EF4-FFF2-40B4-BE49-F238E27FC236}">
                <a16:creationId xmlns:a16="http://schemas.microsoft.com/office/drawing/2014/main" id="{55EF52AB-FF9B-4069-8381-2EA0A55CEB46}"/>
              </a:ext>
            </a:extLst>
          </p:cNvPr>
          <p:cNvSpPr/>
          <p:nvPr/>
        </p:nvSpPr>
        <p:spPr>
          <a:xfrm>
            <a:off x="4803966" y="1617828"/>
            <a:ext cx="3097622" cy="1800493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1" name="CaixaDeTexto 10">
            <a:extLst>
              <a:ext uri="{FF2B5EF4-FFF2-40B4-BE49-F238E27FC236}">
                <a16:creationId xmlns:a16="http://schemas.microsoft.com/office/drawing/2014/main" id="{4B923E08-73E9-410C-B5EC-C07474F0773F}"/>
              </a:ext>
            </a:extLst>
          </p:cNvPr>
          <p:cNvSpPr txBox="1"/>
          <p:nvPr/>
        </p:nvSpPr>
        <p:spPr>
          <a:xfrm>
            <a:off x="5025038" y="2313422"/>
            <a:ext cx="26098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800" b="1" dirty="0">
                <a:latin typeface="RoBOTO" pitchFamily="2" charset="0"/>
                <a:ea typeface="RoBOTO" pitchFamily="2" charset="0"/>
              </a:rPr>
              <a:t>IMAGEM/ILUSTRAÇÃO</a:t>
            </a:r>
            <a:endParaRPr lang="pt-BR" dirty="0"/>
          </a:p>
        </p:txBody>
      </p:sp>
      <p:sp>
        <p:nvSpPr>
          <p:cNvPr id="15" name="Elipse 14">
            <a:extLst>
              <a:ext uri="{FF2B5EF4-FFF2-40B4-BE49-F238E27FC236}">
                <a16:creationId xmlns:a16="http://schemas.microsoft.com/office/drawing/2014/main" id="{C143E7AE-4729-4370-8A49-133882EFD237}"/>
              </a:ext>
            </a:extLst>
          </p:cNvPr>
          <p:cNvSpPr/>
          <p:nvPr/>
        </p:nvSpPr>
        <p:spPr>
          <a:xfrm>
            <a:off x="4585401" y="1361393"/>
            <a:ext cx="453286" cy="453286"/>
          </a:xfrm>
          <a:prstGeom prst="ellipse">
            <a:avLst/>
          </a:prstGeom>
          <a:solidFill>
            <a:schemeClr val="bg1"/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6" name="CaixaDeTexto 15">
            <a:extLst>
              <a:ext uri="{FF2B5EF4-FFF2-40B4-BE49-F238E27FC236}">
                <a16:creationId xmlns:a16="http://schemas.microsoft.com/office/drawing/2014/main" id="{553B9F2E-4C2A-466D-ABE3-43BACF1F3499}"/>
              </a:ext>
            </a:extLst>
          </p:cNvPr>
          <p:cNvSpPr txBox="1"/>
          <p:nvPr/>
        </p:nvSpPr>
        <p:spPr>
          <a:xfrm>
            <a:off x="4652601" y="1394690"/>
            <a:ext cx="51617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b="1" dirty="0">
                <a:latin typeface="RoBOTO" pitchFamily="2" charset="0"/>
                <a:ea typeface="RoBOTO" pitchFamily="2" charset="0"/>
              </a:rPr>
              <a:t>1</a:t>
            </a:r>
          </a:p>
        </p:txBody>
      </p:sp>
      <p:sp>
        <p:nvSpPr>
          <p:cNvPr id="30" name="Elipse 29">
            <a:extLst>
              <a:ext uri="{FF2B5EF4-FFF2-40B4-BE49-F238E27FC236}">
                <a16:creationId xmlns:a16="http://schemas.microsoft.com/office/drawing/2014/main" id="{7A14EF75-2A30-4ABA-907B-E649E56F0FE5}"/>
              </a:ext>
            </a:extLst>
          </p:cNvPr>
          <p:cNvSpPr/>
          <p:nvPr/>
        </p:nvSpPr>
        <p:spPr>
          <a:xfrm>
            <a:off x="8440805" y="1369178"/>
            <a:ext cx="453286" cy="453286"/>
          </a:xfrm>
          <a:prstGeom prst="ellipse">
            <a:avLst/>
          </a:prstGeom>
          <a:solidFill>
            <a:schemeClr val="bg1"/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2" name="CaixaDeTexto 31">
            <a:extLst>
              <a:ext uri="{FF2B5EF4-FFF2-40B4-BE49-F238E27FC236}">
                <a16:creationId xmlns:a16="http://schemas.microsoft.com/office/drawing/2014/main" id="{26F0FD05-20F3-43C5-AAE7-FE0E986080FF}"/>
              </a:ext>
            </a:extLst>
          </p:cNvPr>
          <p:cNvSpPr txBox="1"/>
          <p:nvPr/>
        </p:nvSpPr>
        <p:spPr>
          <a:xfrm>
            <a:off x="8508005" y="1402475"/>
            <a:ext cx="51617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b="1" dirty="0">
                <a:latin typeface="RoBOTO" pitchFamily="2" charset="0"/>
                <a:ea typeface="RoBOTO" pitchFamily="2" charset="0"/>
              </a:rPr>
              <a:t>2</a:t>
            </a:r>
          </a:p>
        </p:txBody>
      </p:sp>
      <p:sp>
        <p:nvSpPr>
          <p:cNvPr id="34" name="Elipse 33">
            <a:extLst>
              <a:ext uri="{FF2B5EF4-FFF2-40B4-BE49-F238E27FC236}">
                <a16:creationId xmlns:a16="http://schemas.microsoft.com/office/drawing/2014/main" id="{54A64A17-1478-4EC6-AD75-FDD8053D68ED}"/>
              </a:ext>
            </a:extLst>
          </p:cNvPr>
          <p:cNvSpPr/>
          <p:nvPr/>
        </p:nvSpPr>
        <p:spPr>
          <a:xfrm>
            <a:off x="4566554" y="3691186"/>
            <a:ext cx="453286" cy="453286"/>
          </a:xfrm>
          <a:prstGeom prst="ellipse">
            <a:avLst/>
          </a:prstGeom>
          <a:solidFill>
            <a:schemeClr val="bg1"/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6" name="CaixaDeTexto 35">
            <a:extLst>
              <a:ext uri="{FF2B5EF4-FFF2-40B4-BE49-F238E27FC236}">
                <a16:creationId xmlns:a16="http://schemas.microsoft.com/office/drawing/2014/main" id="{11A4876A-6A90-4175-9E70-35478B01EB26}"/>
              </a:ext>
            </a:extLst>
          </p:cNvPr>
          <p:cNvSpPr txBox="1"/>
          <p:nvPr/>
        </p:nvSpPr>
        <p:spPr>
          <a:xfrm>
            <a:off x="4633754" y="3724483"/>
            <a:ext cx="51617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b="1" dirty="0">
                <a:latin typeface="RoBOTO" pitchFamily="2" charset="0"/>
                <a:ea typeface="RoBOTO" pitchFamily="2" charset="0"/>
              </a:rPr>
              <a:t>3</a:t>
            </a:r>
          </a:p>
        </p:txBody>
      </p:sp>
      <p:sp>
        <p:nvSpPr>
          <p:cNvPr id="38" name="Elipse 37">
            <a:extLst>
              <a:ext uri="{FF2B5EF4-FFF2-40B4-BE49-F238E27FC236}">
                <a16:creationId xmlns:a16="http://schemas.microsoft.com/office/drawing/2014/main" id="{D425DE3F-F7FD-4418-A95E-BA764A02AD5A}"/>
              </a:ext>
            </a:extLst>
          </p:cNvPr>
          <p:cNvSpPr/>
          <p:nvPr/>
        </p:nvSpPr>
        <p:spPr>
          <a:xfrm>
            <a:off x="8421958" y="3698971"/>
            <a:ext cx="453286" cy="453286"/>
          </a:xfrm>
          <a:prstGeom prst="ellipse">
            <a:avLst/>
          </a:prstGeom>
          <a:solidFill>
            <a:schemeClr val="bg1"/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40" name="CaixaDeTexto 39">
            <a:extLst>
              <a:ext uri="{FF2B5EF4-FFF2-40B4-BE49-F238E27FC236}">
                <a16:creationId xmlns:a16="http://schemas.microsoft.com/office/drawing/2014/main" id="{5BE0A32B-55EB-4988-A3B8-CB5852315424}"/>
              </a:ext>
            </a:extLst>
          </p:cNvPr>
          <p:cNvSpPr txBox="1"/>
          <p:nvPr/>
        </p:nvSpPr>
        <p:spPr>
          <a:xfrm>
            <a:off x="8489158" y="3732268"/>
            <a:ext cx="51617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b="1" dirty="0">
                <a:latin typeface="RoBOTO" pitchFamily="2" charset="0"/>
                <a:ea typeface="RoBOTO" pitchFamily="2" charset="0"/>
              </a:rPr>
              <a:t>4</a:t>
            </a:r>
          </a:p>
        </p:txBody>
      </p:sp>
      <p:sp>
        <p:nvSpPr>
          <p:cNvPr id="27" name="CaixaDeTexto 26">
            <a:extLst>
              <a:ext uri="{FF2B5EF4-FFF2-40B4-BE49-F238E27FC236}">
                <a16:creationId xmlns:a16="http://schemas.microsoft.com/office/drawing/2014/main" id="{9AAAB3C7-6FA6-4C9A-847A-2DF98F5087BF}"/>
              </a:ext>
            </a:extLst>
          </p:cNvPr>
          <p:cNvSpPr txBox="1"/>
          <p:nvPr/>
        </p:nvSpPr>
        <p:spPr>
          <a:xfrm>
            <a:off x="4777836" y="5792249"/>
            <a:ext cx="388961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000" dirty="0">
                <a:latin typeface="Roboto" pitchFamily="2" charset="0"/>
                <a:ea typeface="Roboto" pitchFamily="2" charset="0"/>
              </a:rPr>
              <a:t>FONTE: </a:t>
            </a:r>
            <a:r>
              <a:rPr lang="pt-BR" sz="1000" dirty="0" err="1">
                <a:latin typeface="Roboto" pitchFamily="2" charset="0"/>
                <a:ea typeface="Roboto" pitchFamily="2" charset="0"/>
              </a:rPr>
              <a:t>Techinfo</a:t>
            </a:r>
            <a:r>
              <a:rPr lang="pt-BR" sz="1000" dirty="0">
                <a:latin typeface="Roboto" pitchFamily="2" charset="0"/>
                <a:ea typeface="Roboto" pitchFamily="2" charset="0"/>
              </a:rPr>
              <a:t>, 2019</a:t>
            </a:r>
          </a:p>
        </p:txBody>
      </p:sp>
    </p:spTree>
    <p:extLst>
      <p:ext uri="{BB962C8B-B14F-4D97-AF65-F5344CB8AC3E}">
        <p14:creationId xmlns:p14="http://schemas.microsoft.com/office/powerpoint/2010/main" val="142582707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tângulo 16">
            <a:extLst>
              <a:ext uri="{FF2B5EF4-FFF2-40B4-BE49-F238E27FC236}">
                <a16:creationId xmlns:a16="http://schemas.microsoft.com/office/drawing/2014/main" id="{A5573758-92B3-4AA7-A179-FFECC9376532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9000">
                <a:schemeClr val="bg1">
                  <a:lumMod val="95000"/>
                </a:schemeClr>
              </a:gs>
              <a:gs pos="100000">
                <a:schemeClr val="bg2">
                  <a:lumMod val="9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7" name="Retângulo 6">
            <a:extLst>
              <a:ext uri="{FF2B5EF4-FFF2-40B4-BE49-F238E27FC236}">
                <a16:creationId xmlns:a16="http://schemas.microsoft.com/office/drawing/2014/main" id="{1A478CBA-EBE4-45C7-9B31-E75F71CAEE11}"/>
              </a:ext>
            </a:extLst>
          </p:cNvPr>
          <p:cNvSpPr/>
          <p:nvPr/>
        </p:nvSpPr>
        <p:spPr>
          <a:xfrm>
            <a:off x="0" y="232645"/>
            <a:ext cx="4989095" cy="863661"/>
          </a:xfrm>
          <a:custGeom>
            <a:avLst/>
            <a:gdLst>
              <a:gd name="connsiteX0" fmla="*/ 0 w 7106653"/>
              <a:gd name="connsiteY0" fmla="*/ 0 h 2504210"/>
              <a:gd name="connsiteX1" fmla="*/ 7106653 w 7106653"/>
              <a:gd name="connsiteY1" fmla="*/ 0 h 2504210"/>
              <a:gd name="connsiteX2" fmla="*/ 7106653 w 7106653"/>
              <a:gd name="connsiteY2" fmla="*/ 2504210 h 2504210"/>
              <a:gd name="connsiteX3" fmla="*/ 0 w 7106653"/>
              <a:gd name="connsiteY3" fmla="*/ 2504210 h 2504210"/>
              <a:gd name="connsiteX4" fmla="*/ 0 w 7106653"/>
              <a:gd name="connsiteY4" fmla="*/ 0 h 2504210"/>
              <a:gd name="connsiteX0" fmla="*/ 0 w 7716253"/>
              <a:gd name="connsiteY0" fmla="*/ 176463 h 2680673"/>
              <a:gd name="connsiteX1" fmla="*/ 7716253 w 7716253"/>
              <a:gd name="connsiteY1" fmla="*/ 0 h 2680673"/>
              <a:gd name="connsiteX2" fmla="*/ 7106653 w 7716253"/>
              <a:gd name="connsiteY2" fmla="*/ 2680673 h 2680673"/>
              <a:gd name="connsiteX3" fmla="*/ 0 w 7716253"/>
              <a:gd name="connsiteY3" fmla="*/ 2680673 h 2680673"/>
              <a:gd name="connsiteX4" fmla="*/ 0 w 7716253"/>
              <a:gd name="connsiteY4" fmla="*/ 176463 h 2680673"/>
              <a:gd name="connsiteX0" fmla="*/ 0 w 7716253"/>
              <a:gd name="connsiteY0" fmla="*/ 176463 h 2680673"/>
              <a:gd name="connsiteX1" fmla="*/ 7716253 w 7716253"/>
              <a:gd name="connsiteY1" fmla="*/ 0 h 2680673"/>
              <a:gd name="connsiteX2" fmla="*/ 5534527 w 7716253"/>
              <a:gd name="connsiteY2" fmla="*/ 2087115 h 2680673"/>
              <a:gd name="connsiteX3" fmla="*/ 0 w 7716253"/>
              <a:gd name="connsiteY3" fmla="*/ 2680673 h 2680673"/>
              <a:gd name="connsiteX4" fmla="*/ 0 w 7716253"/>
              <a:gd name="connsiteY4" fmla="*/ 176463 h 2680673"/>
              <a:gd name="connsiteX0" fmla="*/ 0 w 7716253"/>
              <a:gd name="connsiteY0" fmla="*/ 176463 h 2680673"/>
              <a:gd name="connsiteX1" fmla="*/ 7716253 w 7716253"/>
              <a:gd name="connsiteY1" fmla="*/ 0 h 2680673"/>
              <a:gd name="connsiteX2" fmla="*/ 6994359 w 7716253"/>
              <a:gd name="connsiteY2" fmla="*/ 2680673 h 2680673"/>
              <a:gd name="connsiteX3" fmla="*/ 0 w 7716253"/>
              <a:gd name="connsiteY3" fmla="*/ 2680673 h 2680673"/>
              <a:gd name="connsiteX4" fmla="*/ 0 w 7716253"/>
              <a:gd name="connsiteY4" fmla="*/ 176463 h 2680673"/>
              <a:gd name="connsiteX0" fmla="*/ 0 w 7058526"/>
              <a:gd name="connsiteY0" fmla="*/ 0 h 2504210"/>
              <a:gd name="connsiteX1" fmla="*/ 7058526 w 7058526"/>
              <a:gd name="connsiteY1" fmla="*/ 465221 h 2504210"/>
              <a:gd name="connsiteX2" fmla="*/ 6994359 w 7058526"/>
              <a:gd name="connsiteY2" fmla="*/ 2504210 h 2504210"/>
              <a:gd name="connsiteX3" fmla="*/ 0 w 7058526"/>
              <a:gd name="connsiteY3" fmla="*/ 2504210 h 2504210"/>
              <a:gd name="connsiteX4" fmla="*/ 0 w 7058526"/>
              <a:gd name="connsiteY4" fmla="*/ 0 h 2504210"/>
              <a:gd name="connsiteX0" fmla="*/ 0 w 7716252"/>
              <a:gd name="connsiteY0" fmla="*/ 32084 h 2536294"/>
              <a:gd name="connsiteX1" fmla="*/ 7716252 w 7716252"/>
              <a:gd name="connsiteY1" fmla="*/ 0 h 2536294"/>
              <a:gd name="connsiteX2" fmla="*/ 6994359 w 7716252"/>
              <a:gd name="connsiteY2" fmla="*/ 2536294 h 2536294"/>
              <a:gd name="connsiteX3" fmla="*/ 0 w 7716252"/>
              <a:gd name="connsiteY3" fmla="*/ 2536294 h 2536294"/>
              <a:gd name="connsiteX4" fmla="*/ 0 w 7716252"/>
              <a:gd name="connsiteY4" fmla="*/ 32084 h 2536294"/>
              <a:gd name="connsiteX0" fmla="*/ 0 w 8614610"/>
              <a:gd name="connsiteY0" fmla="*/ 96252 h 2536294"/>
              <a:gd name="connsiteX1" fmla="*/ 8614610 w 8614610"/>
              <a:gd name="connsiteY1" fmla="*/ 0 h 2536294"/>
              <a:gd name="connsiteX2" fmla="*/ 7892717 w 8614610"/>
              <a:gd name="connsiteY2" fmla="*/ 2536294 h 2536294"/>
              <a:gd name="connsiteX3" fmla="*/ 898358 w 8614610"/>
              <a:gd name="connsiteY3" fmla="*/ 2536294 h 2536294"/>
              <a:gd name="connsiteX4" fmla="*/ 0 w 8614610"/>
              <a:gd name="connsiteY4" fmla="*/ 96252 h 2536294"/>
              <a:gd name="connsiteX0" fmla="*/ 0 w 8614610"/>
              <a:gd name="connsiteY0" fmla="*/ 96252 h 2536294"/>
              <a:gd name="connsiteX1" fmla="*/ 8614610 w 8614610"/>
              <a:gd name="connsiteY1" fmla="*/ 0 h 2536294"/>
              <a:gd name="connsiteX2" fmla="*/ 7892717 w 8614610"/>
              <a:gd name="connsiteY2" fmla="*/ 2536294 h 2536294"/>
              <a:gd name="connsiteX3" fmla="*/ 0 w 8614610"/>
              <a:gd name="connsiteY3" fmla="*/ 2488167 h 2536294"/>
              <a:gd name="connsiteX4" fmla="*/ 0 w 8614610"/>
              <a:gd name="connsiteY4" fmla="*/ 96252 h 2536294"/>
              <a:gd name="connsiteX0" fmla="*/ 0 w 9208168"/>
              <a:gd name="connsiteY0" fmla="*/ 96252 h 2536294"/>
              <a:gd name="connsiteX1" fmla="*/ 9208168 w 9208168"/>
              <a:gd name="connsiteY1" fmla="*/ 0 h 2536294"/>
              <a:gd name="connsiteX2" fmla="*/ 8486275 w 9208168"/>
              <a:gd name="connsiteY2" fmla="*/ 2536294 h 2536294"/>
              <a:gd name="connsiteX3" fmla="*/ 593558 w 9208168"/>
              <a:gd name="connsiteY3" fmla="*/ 2488167 h 2536294"/>
              <a:gd name="connsiteX4" fmla="*/ 0 w 9208168"/>
              <a:gd name="connsiteY4" fmla="*/ 96252 h 2536294"/>
              <a:gd name="connsiteX0" fmla="*/ 192505 w 9400673"/>
              <a:gd name="connsiteY0" fmla="*/ 96252 h 2536294"/>
              <a:gd name="connsiteX1" fmla="*/ 9400673 w 9400673"/>
              <a:gd name="connsiteY1" fmla="*/ 0 h 2536294"/>
              <a:gd name="connsiteX2" fmla="*/ 8678780 w 9400673"/>
              <a:gd name="connsiteY2" fmla="*/ 2536294 h 2536294"/>
              <a:gd name="connsiteX3" fmla="*/ 0 w 9400673"/>
              <a:gd name="connsiteY3" fmla="*/ 2488167 h 2536294"/>
              <a:gd name="connsiteX4" fmla="*/ 192505 w 9400673"/>
              <a:gd name="connsiteY4" fmla="*/ 96252 h 2536294"/>
              <a:gd name="connsiteX0" fmla="*/ 0 w 9705650"/>
              <a:gd name="connsiteY0" fmla="*/ 96251 h 2536294"/>
              <a:gd name="connsiteX1" fmla="*/ 9705650 w 9705650"/>
              <a:gd name="connsiteY1" fmla="*/ 0 h 2536294"/>
              <a:gd name="connsiteX2" fmla="*/ 8983757 w 9705650"/>
              <a:gd name="connsiteY2" fmla="*/ 2536294 h 2536294"/>
              <a:gd name="connsiteX3" fmla="*/ 304977 w 9705650"/>
              <a:gd name="connsiteY3" fmla="*/ 2488167 h 2536294"/>
              <a:gd name="connsiteX4" fmla="*/ 0 w 9705650"/>
              <a:gd name="connsiteY4" fmla="*/ 96251 h 2536294"/>
              <a:gd name="connsiteX0" fmla="*/ 0 w 9548550"/>
              <a:gd name="connsiteY0" fmla="*/ 60735 h 2536294"/>
              <a:gd name="connsiteX1" fmla="*/ 9548550 w 9548550"/>
              <a:gd name="connsiteY1" fmla="*/ 0 h 2536294"/>
              <a:gd name="connsiteX2" fmla="*/ 8826657 w 9548550"/>
              <a:gd name="connsiteY2" fmla="*/ 2536294 h 2536294"/>
              <a:gd name="connsiteX3" fmla="*/ 147877 w 9548550"/>
              <a:gd name="connsiteY3" fmla="*/ 2488167 h 2536294"/>
              <a:gd name="connsiteX4" fmla="*/ 0 w 9548550"/>
              <a:gd name="connsiteY4" fmla="*/ 60735 h 2536294"/>
              <a:gd name="connsiteX0" fmla="*/ 0 w 9312901"/>
              <a:gd name="connsiteY0" fmla="*/ 60735 h 2536294"/>
              <a:gd name="connsiteX1" fmla="*/ 9312901 w 9312901"/>
              <a:gd name="connsiteY1" fmla="*/ 0 h 2536294"/>
              <a:gd name="connsiteX2" fmla="*/ 8826657 w 9312901"/>
              <a:gd name="connsiteY2" fmla="*/ 2536294 h 2536294"/>
              <a:gd name="connsiteX3" fmla="*/ 147877 w 9312901"/>
              <a:gd name="connsiteY3" fmla="*/ 2488167 h 2536294"/>
              <a:gd name="connsiteX4" fmla="*/ 0 w 9312901"/>
              <a:gd name="connsiteY4" fmla="*/ 60735 h 2536294"/>
              <a:gd name="connsiteX0" fmla="*/ 61589 w 9165024"/>
              <a:gd name="connsiteY0" fmla="*/ 107847 h 2536294"/>
              <a:gd name="connsiteX1" fmla="*/ 9165024 w 9165024"/>
              <a:gd name="connsiteY1" fmla="*/ 0 h 2536294"/>
              <a:gd name="connsiteX2" fmla="*/ 8678780 w 9165024"/>
              <a:gd name="connsiteY2" fmla="*/ 2536294 h 2536294"/>
              <a:gd name="connsiteX3" fmla="*/ 0 w 9165024"/>
              <a:gd name="connsiteY3" fmla="*/ 2488167 h 2536294"/>
              <a:gd name="connsiteX4" fmla="*/ 61589 w 9165024"/>
              <a:gd name="connsiteY4" fmla="*/ 107847 h 2536294"/>
              <a:gd name="connsiteX0" fmla="*/ -1 w 9103434"/>
              <a:gd name="connsiteY0" fmla="*/ 107847 h 2536294"/>
              <a:gd name="connsiteX1" fmla="*/ 9103434 w 9103434"/>
              <a:gd name="connsiteY1" fmla="*/ 0 h 2536294"/>
              <a:gd name="connsiteX2" fmla="*/ 8617190 w 9103434"/>
              <a:gd name="connsiteY2" fmla="*/ 2536294 h 2536294"/>
              <a:gd name="connsiteX3" fmla="*/ 16959 w 9103434"/>
              <a:gd name="connsiteY3" fmla="*/ 2488168 h 2536294"/>
              <a:gd name="connsiteX4" fmla="*/ -1 w 9103434"/>
              <a:gd name="connsiteY4" fmla="*/ 107847 h 25362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03434" h="2536294">
                <a:moveTo>
                  <a:pt x="-1" y="107847"/>
                </a:moveTo>
                <a:lnTo>
                  <a:pt x="9103434" y="0"/>
                </a:lnTo>
                <a:lnTo>
                  <a:pt x="8617190" y="2536294"/>
                </a:lnTo>
                <a:lnTo>
                  <a:pt x="16959" y="2488168"/>
                </a:lnTo>
                <a:lnTo>
                  <a:pt x="-1" y="107847"/>
                </a:lnTo>
                <a:close/>
              </a:path>
            </a:pathLst>
          </a:custGeom>
          <a:gradFill>
            <a:gsLst>
              <a:gs pos="0">
                <a:srgbClr val="F26739"/>
              </a:gs>
              <a:gs pos="100000">
                <a:srgbClr val="E42612"/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9" name="CaixaDeTexto 8">
            <a:extLst>
              <a:ext uri="{FF2B5EF4-FFF2-40B4-BE49-F238E27FC236}">
                <a16:creationId xmlns:a16="http://schemas.microsoft.com/office/drawing/2014/main" id="{17EF2CDA-9C4D-4FDC-B8FF-CB1A35D3EAB2}"/>
              </a:ext>
            </a:extLst>
          </p:cNvPr>
          <p:cNvSpPr txBox="1"/>
          <p:nvPr/>
        </p:nvSpPr>
        <p:spPr>
          <a:xfrm>
            <a:off x="315191" y="470013"/>
            <a:ext cx="2796977" cy="4462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300" b="1" dirty="0">
                <a:solidFill>
                  <a:schemeClr val="bg1"/>
                </a:solidFill>
                <a:latin typeface="RoBOTO" pitchFamily="2" charset="0"/>
                <a:ea typeface="RoBOTO" pitchFamily="2" charset="0"/>
              </a:rPr>
              <a:t>Nome do capítulo</a:t>
            </a:r>
            <a:endParaRPr lang="pt-BR" sz="2200" b="1" dirty="0">
              <a:solidFill>
                <a:schemeClr val="bg1"/>
              </a:solidFill>
              <a:latin typeface="RoBOTO" pitchFamily="2" charset="0"/>
              <a:ea typeface="RoBOTO" pitchFamily="2" charset="0"/>
            </a:endParaRPr>
          </a:p>
        </p:txBody>
      </p:sp>
      <p:sp>
        <p:nvSpPr>
          <p:cNvPr id="13" name="CaixaDeTexto 12">
            <a:extLst>
              <a:ext uri="{FF2B5EF4-FFF2-40B4-BE49-F238E27FC236}">
                <a16:creationId xmlns:a16="http://schemas.microsoft.com/office/drawing/2014/main" id="{39D3D042-D661-4F75-94A0-EEF86E5E2E12}"/>
              </a:ext>
            </a:extLst>
          </p:cNvPr>
          <p:cNvSpPr txBox="1"/>
          <p:nvPr/>
        </p:nvSpPr>
        <p:spPr>
          <a:xfrm>
            <a:off x="5353050" y="6315249"/>
            <a:ext cx="6083823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pt-BR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RoBOTO" pitchFamily="2" charset="0"/>
                <a:ea typeface="RoBOTO" pitchFamily="2" charset="0"/>
              </a:rPr>
              <a:t>Título do e-book   |   Mês.2022   </a:t>
            </a:r>
          </a:p>
        </p:txBody>
      </p:sp>
      <p:sp>
        <p:nvSpPr>
          <p:cNvPr id="18" name="Elipse 17">
            <a:extLst>
              <a:ext uri="{FF2B5EF4-FFF2-40B4-BE49-F238E27FC236}">
                <a16:creationId xmlns:a16="http://schemas.microsoft.com/office/drawing/2014/main" id="{6D4C0B61-F106-4FDC-925B-14900C637606}"/>
              </a:ext>
            </a:extLst>
          </p:cNvPr>
          <p:cNvSpPr/>
          <p:nvPr/>
        </p:nvSpPr>
        <p:spPr>
          <a:xfrm>
            <a:off x="11517722" y="6212702"/>
            <a:ext cx="516173" cy="516173"/>
          </a:xfrm>
          <a:prstGeom prst="ellipse">
            <a:avLst/>
          </a:prstGeom>
          <a:solidFill>
            <a:srgbClr val="E4261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2" name="CaixaDeTexto 21">
            <a:extLst>
              <a:ext uri="{FF2B5EF4-FFF2-40B4-BE49-F238E27FC236}">
                <a16:creationId xmlns:a16="http://schemas.microsoft.com/office/drawing/2014/main" id="{1EEA02B2-2E48-4D48-8E2D-8DFC8EEF94A7}"/>
              </a:ext>
            </a:extLst>
          </p:cNvPr>
          <p:cNvSpPr txBox="1"/>
          <p:nvPr/>
        </p:nvSpPr>
        <p:spPr>
          <a:xfrm>
            <a:off x="11522371" y="6246000"/>
            <a:ext cx="674278" cy="4462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300" b="1" dirty="0">
                <a:solidFill>
                  <a:schemeClr val="bg1"/>
                </a:solidFill>
                <a:latin typeface="RoBOTO" pitchFamily="2" charset="0"/>
                <a:ea typeface="RoBOTO" pitchFamily="2" charset="0"/>
              </a:rPr>
              <a:t>10</a:t>
            </a:r>
            <a:endParaRPr lang="pt-BR" sz="2200" b="1" dirty="0">
              <a:solidFill>
                <a:schemeClr val="bg1"/>
              </a:solidFill>
              <a:latin typeface="RoBOTO" pitchFamily="2" charset="0"/>
              <a:ea typeface="RoBOTO" pitchFamily="2" charset="0"/>
            </a:endParaRPr>
          </a:p>
        </p:txBody>
      </p:sp>
      <p:sp>
        <p:nvSpPr>
          <p:cNvPr id="24" name="CaixaDeTexto 23">
            <a:extLst>
              <a:ext uri="{FF2B5EF4-FFF2-40B4-BE49-F238E27FC236}">
                <a16:creationId xmlns:a16="http://schemas.microsoft.com/office/drawing/2014/main" id="{759DF2FA-AC65-4806-B8C3-0038BAAB82B2}"/>
              </a:ext>
            </a:extLst>
          </p:cNvPr>
          <p:cNvSpPr txBox="1"/>
          <p:nvPr/>
        </p:nvSpPr>
        <p:spPr>
          <a:xfrm>
            <a:off x="755127" y="1463627"/>
            <a:ext cx="5093223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pt-BR" sz="2200" b="1" dirty="0">
                <a:latin typeface="RoBOTO" pitchFamily="2" charset="0"/>
                <a:ea typeface="RoBOTO" pitchFamily="2" charset="0"/>
              </a:rPr>
              <a:t>TÍTULO</a:t>
            </a:r>
          </a:p>
          <a:p>
            <a:pPr algn="just">
              <a:lnSpc>
                <a:spcPct val="150000"/>
              </a:lnSpc>
            </a:pPr>
            <a:r>
              <a:rPr lang="pt-BR" dirty="0" err="1">
                <a:latin typeface="RoBOTO" pitchFamily="2" charset="0"/>
                <a:ea typeface="RoBOTO" pitchFamily="2" charset="0"/>
              </a:rPr>
              <a:t>Lorem</a:t>
            </a:r>
            <a:r>
              <a:rPr lang="pt-BR" dirty="0">
                <a:latin typeface="RoBOTO" pitchFamily="2" charset="0"/>
                <a:ea typeface="RoBOTO" pitchFamily="2" charset="0"/>
              </a:rPr>
              <a:t> ipsum </a:t>
            </a:r>
            <a:r>
              <a:rPr lang="pt-BR" dirty="0" err="1">
                <a:latin typeface="RoBOTO" pitchFamily="2" charset="0"/>
                <a:ea typeface="RoBOTO" pitchFamily="2" charset="0"/>
              </a:rPr>
              <a:t>dolor</a:t>
            </a:r>
            <a:r>
              <a:rPr lang="pt-BR" dirty="0">
                <a:latin typeface="RoBOTO" pitchFamily="2" charset="0"/>
                <a:ea typeface="RoBOTO" pitchFamily="2" charset="0"/>
              </a:rPr>
              <a:t> </a:t>
            </a:r>
            <a:r>
              <a:rPr lang="pt-BR" dirty="0" err="1">
                <a:latin typeface="RoBOTO" pitchFamily="2" charset="0"/>
                <a:ea typeface="RoBOTO" pitchFamily="2" charset="0"/>
              </a:rPr>
              <a:t>sit</a:t>
            </a:r>
            <a:r>
              <a:rPr lang="pt-BR" dirty="0">
                <a:latin typeface="RoBOTO" pitchFamily="2" charset="0"/>
                <a:ea typeface="RoBOTO" pitchFamily="2" charset="0"/>
              </a:rPr>
              <a:t> </a:t>
            </a:r>
            <a:r>
              <a:rPr lang="pt-BR" dirty="0" err="1">
                <a:latin typeface="RoBOTO" pitchFamily="2" charset="0"/>
                <a:ea typeface="RoBOTO" pitchFamily="2" charset="0"/>
              </a:rPr>
              <a:t>amet</a:t>
            </a:r>
            <a:r>
              <a:rPr lang="pt-BR" dirty="0">
                <a:latin typeface="RoBOTO" pitchFamily="2" charset="0"/>
                <a:ea typeface="RoBOTO" pitchFamily="2" charset="0"/>
              </a:rPr>
              <a:t>, </a:t>
            </a:r>
            <a:r>
              <a:rPr lang="pt-BR" dirty="0" err="1">
                <a:latin typeface="RoBOTO" pitchFamily="2" charset="0"/>
                <a:ea typeface="RoBOTO" pitchFamily="2" charset="0"/>
              </a:rPr>
              <a:t>consectetuer</a:t>
            </a:r>
            <a:r>
              <a:rPr lang="pt-BR" dirty="0">
                <a:latin typeface="RoBOTO" pitchFamily="2" charset="0"/>
                <a:ea typeface="RoBOTO" pitchFamily="2" charset="0"/>
              </a:rPr>
              <a:t> </a:t>
            </a:r>
            <a:r>
              <a:rPr lang="pt-BR" b="1" dirty="0" err="1">
                <a:latin typeface="RoBOTO" pitchFamily="2" charset="0"/>
                <a:ea typeface="RoBOTO" pitchFamily="2" charset="0"/>
              </a:rPr>
              <a:t>adipiscing</a:t>
            </a:r>
            <a:r>
              <a:rPr lang="pt-BR" dirty="0">
                <a:latin typeface="RoBOTO" pitchFamily="2" charset="0"/>
                <a:ea typeface="RoBOTO" pitchFamily="2" charset="0"/>
              </a:rPr>
              <a:t> </a:t>
            </a:r>
            <a:r>
              <a:rPr lang="pt-BR" dirty="0" err="1">
                <a:latin typeface="RoBOTO" pitchFamily="2" charset="0"/>
                <a:ea typeface="RoBOTO" pitchFamily="2" charset="0"/>
              </a:rPr>
              <a:t>elit</a:t>
            </a:r>
            <a:r>
              <a:rPr lang="pt-BR" dirty="0">
                <a:latin typeface="RoBOTO" pitchFamily="2" charset="0"/>
                <a:ea typeface="RoBOTO" pitchFamily="2" charset="0"/>
              </a:rPr>
              <a:t>, </a:t>
            </a:r>
            <a:r>
              <a:rPr lang="pt-BR" dirty="0" err="1">
                <a:latin typeface="RoBOTO" pitchFamily="2" charset="0"/>
                <a:ea typeface="RoBOTO" pitchFamily="2" charset="0"/>
              </a:rPr>
              <a:t>sed</a:t>
            </a:r>
            <a:r>
              <a:rPr lang="pt-BR" dirty="0">
                <a:latin typeface="RoBOTO" pitchFamily="2" charset="0"/>
                <a:ea typeface="RoBOTO" pitchFamily="2" charset="0"/>
              </a:rPr>
              <a:t> </a:t>
            </a:r>
            <a:r>
              <a:rPr lang="pt-BR" dirty="0" err="1">
                <a:latin typeface="RoBOTO" pitchFamily="2" charset="0"/>
                <a:ea typeface="RoBOTO" pitchFamily="2" charset="0"/>
              </a:rPr>
              <a:t>diam</a:t>
            </a:r>
            <a:r>
              <a:rPr lang="pt-BR" dirty="0">
                <a:latin typeface="RoBOTO" pitchFamily="2" charset="0"/>
                <a:ea typeface="RoBOTO" pitchFamily="2" charset="0"/>
              </a:rPr>
              <a:t> </a:t>
            </a:r>
            <a:r>
              <a:rPr lang="pt-BR" dirty="0" err="1">
                <a:latin typeface="RoBOTO" pitchFamily="2" charset="0"/>
                <a:ea typeface="RoBOTO" pitchFamily="2" charset="0"/>
              </a:rPr>
              <a:t>nonummy</a:t>
            </a:r>
            <a:r>
              <a:rPr lang="pt-BR" dirty="0">
                <a:latin typeface="RoBOTO" pitchFamily="2" charset="0"/>
                <a:ea typeface="RoBOTO" pitchFamily="2" charset="0"/>
              </a:rPr>
              <a:t> </a:t>
            </a:r>
            <a:r>
              <a:rPr lang="pt-BR" dirty="0" err="1">
                <a:latin typeface="RoBOTO" pitchFamily="2" charset="0"/>
                <a:ea typeface="RoBOTO" pitchFamily="2" charset="0"/>
              </a:rPr>
              <a:t>nibh</a:t>
            </a:r>
            <a:r>
              <a:rPr lang="pt-BR" dirty="0">
                <a:latin typeface="RoBOTO" pitchFamily="2" charset="0"/>
                <a:ea typeface="RoBOTO" pitchFamily="2" charset="0"/>
              </a:rPr>
              <a:t> </a:t>
            </a:r>
            <a:r>
              <a:rPr lang="pt-BR" dirty="0" err="1">
                <a:latin typeface="RoBOTO" pitchFamily="2" charset="0"/>
                <a:ea typeface="RoBOTO" pitchFamily="2" charset="0"/>
              </a:rPr>
              <a:t>euismod</a:t>
            </a:r>
            <a:r>
              <a:rPr lang="pt-BR" dirty="0">
                <a:latin typeface="RoBOTO" pitchFamily="2" charset="0"/>
                <a:ea typeface="RoBOTO" pitchFamily="2" charset="0"/>
              </a:rPr>
              <a:t> </a:t>
            </a:r>
            <a:r>
              <a:rPr lang="pt-BR" dirty="0" err="1">
                <a:latin typeface="RoBOTO" pitchFamily="2" charset="0"/>
                <a:ea typeface="RoBOTO" pitchFamily="2" charset="0"/>
              </a:rPr>
              <a:t>tincidunt</a:t>
            </a:r>
            <a:r>
              <a:rPr lang="pt-BR" dirty="0">
                <a:latin typeface="RoBOTO" pitchFamily="2" charset="0"/>
                <a:ea typeface="RoBOTO" pitchFamily="2" charset="0"/>
              </a:rPr>
              <a:t> ut </a:t>
            </a:r>
            <a:r>
              <a:rPr lang="pt-BR" dirty="0" err="1">
                <a:latin typeface="RoBOTO" pitchFamily="2" charset="0"/>
                <a:ea typeface="RoBOTO" pitchFamily="2" charset="0"/>
              </a:rPr>
              <a:t>laoreet</a:t>
            </a:r>
            <a:r>
              <a:rPr lang="pt-BR" dirty="0">
                <a:latin typeface="RoBOTO" pitchFamily="2" charset="0"/>
                <a:ea typeface="RoBOTO" pitchFamily="2" charset="0"/>
              </a:rPr>
              <a:t> </a:t>
            </a:r>
            <a:r>
              <a:rPr lang="pt-BR" b="1" dirty="0" err="1">
                <a:latin typeface="RoBOTO" pitchFamily="2" charset="0"/>
                <a:ea typeface="RoBOTO" pitchFamily="2" charset="0"/>
              </a:rPr>
              <a:t>dolore</a:t>
            </a:r>
            <a:r>
              <a:rPr lang="pt-BR" b="1" dirty="0">
                <a:latin typeface="RoBOTO" pitchFamily="2" charset="0"/>
                <a:ea typeface="RoBOTO" pitchFamily="2" charset="0"/>
              </a:rPr>
              <a:t> magna </a:t>
            </a:r>
            <a:r>
              <a:rPr lang="pt-BR" dirty="0" err="1">
                <a:latin typeface="RoBOTO" pitchFamily="2" charset="0"/>
                <a:ea typeface="RoBOTO" pitchFamily="2" charset="0"/>
              </a:rPr>
              <a:t>aliquam</a:t>
            </a:r>
            <a:r>
              <a:rPr lang="pt-BR" dirty="0">
                <a:latin typeface="RoBOTO" pitchFamily="2" charset="0"/>
                <a:ea typeface="RoBOTO" pitchFamily="2" charset="0"/>
              </a:rPr>
              <a:t> erat </a:t>
            </a:r>
            <a:r>
              <a:rPr lang="pt-BR" dirty="0" err="1">
                <a:latin typeface="RoBOTO" pitchFamily="2" charset="0"/>
                <a:ea typeface="RoBOTO" pitchFamily="2" charset="0"/>
              </a:rPr>
              <a:t>volutpat</a:t>
            </a:r>
            <a:r>
              <a:rPr lang="pt-BR" dirty="0">
                <a:latin typeface="RoBOTO" pitchFamily="2" charset="0"/>
                <a:ea typeface="RoBOTO" pitchFamily="2" charset="0"/>
              </a:rPr>
              <a:t>. Ut </a:t>
            </a:r>
            <a:r>
              <a:rPr lang="pt-BR" dirty="0" err="1">
                <a:latin typeface="RoBOTO" pitchFamily="2" charset="0"/>
                <a:ea typeface="RoBOTO" pitchFamily="2" charset="0"/>
              </a:rPr>
              <a:t>wisi</a:t>
            </a:r>
            <a:r>
              <a:rPr lang="pt-BR" dirty="0">
                <a:latin typeface="RoBOTO" pitchFamily="2" charset="0"/>
                <a:ea typeface="RoBOTO" pitchFamily="2" charset="0"/>
              </a:rPr>
              <a:t> </a:t>
            </a:r>
            <a:r>
              <a:rPr lang="pt-BR" dirty="0" err="1">
                <a:latin typeface="RoBOTO" pitchFamily="2" charset="0"/>
                <a:ea typeface="RoBOTO" pitchFamily="2" charset="0"/>
              </a:rPr>
              <a:t>enim</a:t>
            </a:r>
            <a:r>
              <a:rPr lang="pt-BR" dirty="0">
                <a:latin typeface="RoBOTO" pitchFamily="2" charset="0"/>
                <a:ea typeface="RoBOTO" pitchFamily="2" charset="0"/>
              </a:rPr>
              <a:t> ad </a:t>
            </a:r>
            <a:r>
              <a:rPr lang="pt-BR" dirty="0" err="1">
                <a:latin typeface="RoBOTO" pitchFamily="2" charset="0"/>
                <a:ea typeface="RoBOTO" pitchFamily="2" charset="0"/>
              </a:rPr>
              <a:t>minim</a:t>
            </a:r>
            <a:r>
              <a:rPr lang="pt-BR" dirty="0">
                <a:latin typeface="RoBOTO" pitchFamily="2" charset="0"/>
                <a:ea typeface="RoBOTO" pitchFamily="2" charset="0"/>
              </a:rPr>
              <a:t> </a:t>
            </a:r>
            <a:r>
              <a:rPr lang="pt-BR" dirty="0" err="1">
                <a:latin typeface="RoBOTO" pitchFamily="2" charset="0"/>
                <a:ea typeface="RoBOTO" pitchFamily="2" charset="0"/>
              </a:rPr>
              <a:t>veniam</a:t>
            </a:r>
            <a:r>
              <a:rPr lang="pt-BR" dirty="0">
                <a:latin typeface="RoBOTO" pitchFamily="2" charset="0"/>
                <a:ea typeface="RoBOTO" pitchFamily="2" charset="0"/>
              </a:rPr>
              <a:t>, quis.</a:t>
            </a:r>
            <a:endParaRPr lang="pt-BR" sz="2200" dirty="0">
              <a:latin typeface="RoBOTO" pitchFamily="2" charset="0"/>
              <a:ea typeface="RoBOTO" pitchFamily="2" charset="0"/>
            </a:endParaRPr>
          </a:p>
        </p:txBody>
      </p:sp>
      <p:sp>
        <p:nvSpPr>
          <p:cNvPr id="2" name="CaixaDeTexto 1">
            <a:extLst>
              <a:ext uri="{FF2B5EF4-FFF2-40B4-BE49-F238E27FC236}">
                <a16:creationId xmlns:a16="http://schemas.microsoft.com/office/drawing/2014/main" id="{81050956-E220-44D6-9446-83B07E41B306}"/>
              </a:ext>
            </a:extLst>
          </p:cNvPr>
          <p:cNvSpPr txBox="1"/>
          <p:nvPr/>
        </p:nvSpPr>
        <p:spPr>
          <a:xfrm>
            <a:off x="6323498" y="1463627"/>
            <a:ext cx="5113375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endParaRPr lang="pt-BR" sz="2200" b="1" dirty="0">
              <a:latin typeface="RoBOTO" pitchFamily="2" charset="0"/>
              <a:ea typeface="RoBOTO" pitchFamily="2" charset="0"/>
            </a:endParaRPr>
          </a:p>
          <a:p>
            <a:pPr algn="just">
              <a:lnSpc>
                <a:spcPct val="150000"/>
              </a:lnSpc>
            </a:pPr>
            <a:r>
              <a:rPr lang="pt-BR" dirty="0" err="1">
                <a:latin typeface="RoBOTO" pitchFamily="2" charset="0"/>
                <a:ea typeface="RoBOTO" pitchFamily="2" charset="0"/>
              </a:rPr>
              <a:t>Lorem</a:t>
            </a:r>
            <a:r>
              <a:rPr lang="pt-BR" dirty="0">
                <a:latin typeface="RoBOTO" pitchFamily="2" charset="0"/>
                <a:ea typeface="RoBOTO" pitchFamily="2" charset="0"/>
              </a:rPr>
              <a:t> </a:t>
            </a:r>
            <a:r>
              <a:rPr lang="pt-BR" b="1" dirty="0">
                <a:latin typeface="RoBOTO" pitchFamily="2" charset="0"/>
                <a:ea typeface="RoBOTO" pitchFamily="2" charset="0"/>
              </a:rPr>
              <a:t>ipsum</a:t>
            </a:r>
            <a:r>
              <a:rPr lang="pt-BR" dirty="0">
                <a:latin typeface="RoBOTO" pitchFamily="2" charset="0"/>
                <a:ea typeface="RoBOTO" pitchFamily="2" charset="0"/>
              </a:rPr>
              <a:t> </a:t>
            </a:r>
            <a:r>
              <a:rPr lang="pt-BR" dirty="0" err="1">
                <a:latin typeface="RoBOTO" pitchFamily="2" charset="0"/>
                <a:ea typeface="RoBOTO" pitchFamily="2" charset="0"/>
              </a:rPr>
              <a:t>dolor</a:t>
            </a:r>
            <a:r>
              <a:rPr lang="pt-BR" dirty="0">
                <a:latin typeface="RoBOTO" pitchFamily="2" charset="0"/>
                <a:ea typeface="RoBOTO" pitchFamily="2" charset="0"/>
              </a:rPr>
              <a:t> </a:t>
            </a:r>
            <a:r>
              <a:rPr lang="pt-BR" dirty="0" err="1">
                <a:latin typeface="RoBOTO" pitchFamily="2" charset="0"/>
                <a:ea typeface="RoBOTO" pitchFamily="2" charset="0"/>
              </a:rPr>
              <a:t>sit</a:t>
            </a:r>
            <a:r>
              <a:rPr lang="pt-BR" dirty="0">
                <a:latin typeface="RoBOTO" pitchFamily="2" charset="0"/>
                <a:ea typeface="RoBOTO" pitchFamily="2" charset="0"/>
              </a:rPr>
              <a:t> </a:t>
            </a:r>
            <a:r>
              <a:rPr lang="pt-BR" dirty="0" err="1">
                <a:latin typeface="RoBOTO" pitchFamily="2" charset="0"/>
                <a:ea typeface="RoBOTO" pitchFamily="2" charset="0"/>
              </a:rPr>
              <a:t>amet</a:t>
            </a:r>
            <a:r>
              <a:rPr lang="pt-BR" dirty="0">
                <a:latin typeface="RoBOTO" pitchFamily="2" charset="0"/>
                <a:ea typeface="RoBOTO" pitchFamily="2" charset="0"/>
              </a:rPr>
              <a:t>, </a:t>
            </a:r>
            <a:r>
              <a:rPr lang="pt-BR" dirty="0" err="1">
                <a:latin typeface="RoBOTO" pitchFamily="2" charset="0"/>
                <a:ea typeface="RoBOTO" pitchFamily="2" charset="0"/>
              </a:rPr>
              <a:t>consectetuer</a:t>
            </a:r>
            <a:r>
              <a:rPr lang="pt-BR" dirty="0">
                <a:latin typeface="RoBOTO" pitchFamily="2" charset="0"/>
                <a:ea typeface="RoBOTO" pitchFamily="2" charset="0"/>
              </a:rPr>
              <a:t> </a:t>
            </a:r>
            <a:r>
              <a:rPr lang="pt-BR" dirty="0" err="1">
                <a:latin typeface="RoBOTO" pitchFamily="2" charset="0"/>
                <a:ea typeface="RoBOTO" pitchFamily="2" charset="0"/>
              </a:rPr>
              <a:t>adipiscing</a:t>
            </a:r>
            <a:r>
              <a:rPr lang="pt-BR" dirty="0">
                <a:latin typeface="RoBOTO" pitchFamily="2" charset="0"/>
                <a:ea typeface="RoBOTO" pitchFamily="2" charset="0"/>
              </a:rPr>
              <a:t> </a:t>
            </a:r>
            <a:r>
              <a:rPr lang="pt-BR" dirty="0" err="1">
                <a:latin typeface="RoBOTO" pitchFamily="2" charset="0"/>
                <a:ea typeface="RoBOTO" pitchFamily="2" charset="0"/>
              </a:rPr>
              <a:t>elit</a:t>
            </a:r>
            <a:r>
              <a:rPr lang="pt-BR" dirty="0">
                <a:latin typeface="RoBOTO" pitchFamily="2" charset="0"/>
                <a:ea typeface="RoBOTO" pitchFamily="2" charset="0"/>
              </a:rPr>
              <a:t>, </a:t>
            </a:r>
            <a:r>
              <a:rPr lang="pt-BR" b="1" dirty="0" err="1">
                <a:latin typeface="RoBOTO" pitchFamily="2" charset="0"/>
                <a:ea typeface="RoBOTO" pitchFamily="2" charset="0"/>
              </a:rPr>
              <a:t>sed</a:t>
            </a:r>
            <a:r>
              <a:rPr lang="pt-BR" b="1" dirty="0">
                <a:latin typeface="RoBOTO" pitchFamily="2" charset="0"/>
                <a:ea typeface="RoBOTO" pitchFamily="2" charset="0"/>
              </a:rPr>
              <a:t> </a:t>
            </a:r>
            <a:r>
              <a:rPr lang="pt-BR" b="1" dirty="0" err="1">
                <a:latin typeface="RoBOTO" pitchFamily="2" charset="0"/>
                <a:ea typeface="RoBOTO" pitchFamily="2" charset="0"/>
              </a:rPr>
              <a:t>diam</a:t>
            </a:r>
            <a:r>
              <a:rPr lang="pt-BR" b="1" dirty="0">
                <a:latin typeface="RoBOTO" pitchFamily="2" charset="0"/>
                <a:ea typeface="RoBOTO" pitchFamily="2" charset="0"/>
              </a:rPr>
              <a:t> </a:t>
            </a:r>
            <a:r>
              <a:rPr lang="pt-BR" b="1" dirty="0" err="1">
                <a:latin typeface="RoBOTO" pitchFamily="2" charset="0"/>
                <a:ea typeface="RoBOTO" pitchFamily="2" charset="0"/>
              </a:rPr>
              <a:t>nonummy</a:t>
            </a:r>
            <a:r>
              <a:rPr lang="pt-BR" b="1" dirty="0">
                <a:latin typeface="RoBOTO" pitchFamily="2" charset="0"/>
                <a:ea typeface="RoBOTO" pitchFamily="2" charset="0"/>
              </a:rPr>
              <a:t> </a:t>
            </a:r>
            <a:r>
              <a:rPr lang="pt-BR" dirty="0" err="1">
                <a:latin typeface="RoBOTO" pitchFamily="2" charset="0"/>
                <a:ea typeface="RoBOTO" pitchFamily="2" charset="0"/>
              </a:rPr>
              <a:t>nibh</a:t>
            </a:r>
            <a:r>
              <a:rPr lang="pt-BR" dirty="0">
                <a:latin typeface="RoBOTO" pitchFamily="2" charset="0"/>
                <a:ea typeface="RoBOTO" pitchFamily="2" charset="0"/>
              </a:rPr>
              <a:t> </a:t>
            </a:r>
            <a:r>
              <a:rPr lang="pt-BR" dirty="0" err="1">
                <a:latin typeface="RoBOTO" pitchFamily="2" charset="0"/>
                <a:ea typeface="RoBOTO" pitchFamily="2" charset="0"/>
              </a:rPr>
              <a:t>euismod</a:t>
            </a:r>
            <a:r>
              <a:rPr lang="pt-BR" dirty="0">
                <a:latin typeface="RoBOTO" pitchFamily="2" charset="0"/>
                <a:ea typeface="RoBOTO" pitchFamily="2" charset="0"/>
              </a:rPr>
              <a:t> </a:t>
            </a:r>
            <a:r>
              <a:rPr lang="pt-BR" dirty="0" err="1">
                <a:latin typeface="RoBOTO" pitchFamily="2" charset="0"/>
                <a:ea typeface="RoBOTO" pitchFamily="2" charset="0"/>
              </a:rPr>
              <a:t>tincidunt</a:t>
            </a:r>
            <a:r>
              <a:rPr lang="pt-BR" dirty="0">
                <a:latin typeface="RoBOTO" pitchFamily="2" charset="0"/>
                <a:ea typeface="RoBOTO" pitchFamily="2" charset="0"/>
              </a:rPr>
              <a:t> ut </a:t>
            </a:r>
            <a:r>
              <a:rPr lang="pt-BR" dirty="0" err="1">
                <a:latin typeface="RoBOTO" pitchFamily="2" charset="0"/>
                <a:ea typeface="RoBOTO" pitchFamily="2" charset="0"/>
              </a:rPr>
              <a:t>laoreet</a:t>
            </a:r>
            <a:r>
              <a:rPr lang="pt-BR" dirty="0">
                <a:latin typeface="RoBOTO" pitchFamily="2" charset="0"/>
                <a:ea typeface="RoBOTO" pitchFamily="2" charset="0"/>
              </a:rPr>
              <a:t> </a:t>
            </a:r>
            <a:r>
              <a:rPr lang="pt-BR" dirty="0" err="1">
                <a:latin typeface="RoBOTO" pitchFamily="2" charset="0"/>
                <a:ea typeface="RoBOTO" pitchFamily="2" charset="0"/>
              </a:rPr>
              <a:t>dolore</a:t>
            </a:r>
            <a:r>
              <a:rPr lang="pt-BR" dirty="0">
                <a:latin typeface="RoBOTO" pitchFamily="2" charset="0"/>
                <a:ea typeface="RoBOTO" pitchFamily="2" charset="0"/>
              </a:rPr>
              <a:t> magna </a:t>
            </a:r>
            <a:r>
              <a:rPr lang="pt-BR" dirty="0" err="1">
                <a:latin typeface="RoBOTO" pitchFamily="2" charset="0"/>
                <a:ea typeface="RoBOTO" pitchFamily="2" charset="0"/>
              </a:rPr>
              <a:t>aliquam</a:t>
            </a:r>
            <a:r>
              <a:rPr lang="pt-BR" dirty="0">
                <a:latin typeface="RoBOTO" pitchFamily="2" charset="0"/>
                <a:ea typeface="RoBOTO" pitchFamily="2" charset="0"/>
              </a:rPr>
              <a:t> erat </a:t>
            </a:r>
            <a:r>
              <a:rPr lang="pt-BR" dirty="0" err="1">
                <a:latin typeface="RoBOTO" pitchFamily="2" charset="0"/>
                <a:ea typeface="RoBOTO" pitchFamily="2" charset="0"/>
              </a:rPr>
              <a:t>volutpat</a:t>
            </a:r>
            <a:r>
              <a:rPr lang="pt-BR" dirty="0">
                <a:latin typeface="RoBOTO" pitchFamily="2" charset="0"/>
                <a:ea typeface="RoBOTO" pitchFamily="2" charset="0"/>
              </a:rPr>
              <a:t>. Ut </a:t>
            </a:r>
            <a:r>
              <a:rPr lang="pt-BR" dirty="0" err="1">
                <a:latin typeface="RoBOTO" pitchFamily="2" charset="0"/>
                <a:ea typeface="RoBOTO" pitchFamily="2" charset="0"/>
              </a:rPr>
              <a:t>wisi</a:t>
            </a:r>
            <a:r>
              <a:rPr lang="pt-BR" dirty="0">
                <a:latin typeface="RoBOTO" pitchFamily="2" charset="0"/>
                <a:ea typeface="RoBOTO" pitchFamily="2" charset="0"/>
              </a:rPr>
              <a:t> </a:t>
            </a:r>
            <a:r>
              <a:rPr lang="pt-BR" dirty="0" err="1">
                <a:latin typeface="RoBOTO" pitchFamily="2" charset="0"/>
                <a:ea typeface="RoBOTO" pitchFamily="2" charset="0"/>
              </a:rPr>
              <a:t>enim</a:t>
            </a:r>
            <a:r>
              <a:rPr lang="pt-BR" dirty="0">
                <a:latin typeface="RoBOTO" pitchFamily="2" charset="0"/>
                <a:ea typeface="RoBOTO" pitchFamily="2" charset="0"/>
              </a:rPr>
              <a:t> ad </a:t>
            </a:r>
            <a:r>
              <a:rPr lang="pt-BR" dirty="0" err="1">
                <a:latin typeface="RoBOTO" pitchFamily="2" charset="0"/>
                <a:ea typeface="RoBOTO" pitchFamily="2" charset="0"/>
              </a:rPr>
              <a:t>minim</a:t>
            </a:r>
            <a:r>
              <a:rPr lang="pt-BR" dirty="0">
                <a:latin typeface="RoBOTO" pitchFamily="2" charset="0"/>
                <a:ea typeface="RoBOTO" pitchFamily="2" charset="0"/>
              </a:rPr>
              <a:t> </a:t>
            </a:r>
            <a:r>
              <a:rPr lang="pt-BR" b="1" dirty="0" err="1">
                <a:latin typeface="RoBOTO" pitchFamily="2" charset="0"/>
                <a:ea typeface="RoBOTO" pitchFamily="2" charset="0"/>
              </a:rPr>
              <a:t>veniam</a:t>
            </a:r>
            <a:r>
              <a:rPr lang="pt-BR" dirty="0">
                <a:latin typeface="RoBOTO" pitchFamily="2" charset="0"/>
                <a:ea typeface="RoBOTO" pitchFamily="2" charset="0"/>
              </a:rPr>
              <a:t>, quis.</a:t>
            </a:r>
            <a:endParaRPr lang="pt-BR" sz="2200" dirty="0">
              <a:latin typeface="RoBOTO" pitchFamily="2" charset="0"/>
              <a:ea typeface="RoBOTO" pitchFamily="2" charset="0"/>
            </a:endParaRPr>
          </a:p>
        </p:txBody>
      </p:sp>
      <p:sp>
        <p:nvSpPr>
          <p:cNvPr id="3" name="Retângulo 2">
            <a:extLst>
              <a:ext uri="{FF2B5EF4-FFF2-40B4-BE49-F238E27FC236}">
                <a16:creationId xmlns:a16="http://schemas.microsoft.com/office/drawing/2014/main" id="{F0B6D398-A0A5-46D3-BD69-6A5C78E22E3E}"/>
              </a:ext>
            </a:extLst>
          </p:cNvPr>
          <p:cNvSpPr/>
          <p:nvPr/>
        </p:nvSpPr>
        <p:spPr>
          <a:xfrm>
            <a:off x="755126" y="4046939"/>
            <a:ext cx="5093223" cy="1800493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E6C77C0B-66CF-4D96-974F-C81E0E2C9A08}"/>
              </a:ext>
            </a:extLst>
          </p:cNvPr>
          <p:cNvSpPr txBox="1"/>
          <p:nvPr/>
        </p:nvSpPr>
        <p:spPr>
          <a:xfrm>
            <a:off x="1713679" y="4762519"/>
            <a:ext cx="26098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800" b="1" dirty="0">
                <a:latin typeface="RoBOTO" pitchFamily="2" charset="0"/>
                <a:ea typeface="RoBOTO" pitchFamily="2" charset="0"/>
              </a:rPr>
              <a:t>IMAGEM/ILUSTRAÇÃO</a:t>
            </a:r>
            <a:endParaRPr lang="pt-BR" dirty="0"/>
          </a:p>
        </p:txBody>
      </p:sp>
      <p:sp>
        <p:nvSpPr>
          <p:cNvPr id="5" name="Retângulo 4">
            <a:extLst>
              <a:ext uri="{FF2B5EF4-FFF2-40B4-BE49-F238E27FC236}">
                <a16:creationId xmlns:a16="http://schemas.microsoft.com/office/drawing/2014/main" id="{BC95CC28-B7CE-4D38-BDDE-BDC39D6D17DE}"/>
              </a:ext>
            </a:extLst>
          </p:cNvPr>
          <p:cNvSpPr/>
          <p:nvPr/>
        </p:nvSpPr>
        <p:spPr>
          <a:xfrm>
            <a:off x="6343654" y="4047007"/>
            <a:ext cx="5113375" cy="1800493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id="{5D4C6E3C-145A-435D-8AE5-5E4C48643199}"/>
              </a:ext>
            </a:extLst>
          </p:cNvPr>
          <p:cNvSpPr txBox="1"/>
          <p:nvPr/>
        </p:nvSpPr>
        <p:spPr>
          <a:xfrm>
            <a:off x="7742142" y="4762587"/>
            <a:ext cx="26098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800" b="1" dirty="0">
                <a:latin typeface="RoBOTO" pitchFamily="2" charset="0"/>
                <a:ea typeface="RoBOTO" pitchFamily="2" charset="0"/>
              </a:rPr>
              <a:t>IMAGEM/ILUSTRAÇÃO</a:t>
            </a:r>
            <a:endParaRPr lang="pt-BR" dirty="0"/>
          </a:p>
        </p:txBody>
      </p:sp>
      <p:sp>
        <p:nvSpPr>
          <p:cNvPr id="14" name="CaixaDeTexto 13">
            <a:extLst>
              <a:ext uri="{FF2B5EF4-FFF2-40B4-BE49-F238E27FC236}">
                <a16:creationId xmlns:a16="http://schemas.microsoft.com/office/drawing/2014/main" id="{6F94AF12-BB28-493D-920D-818085450092}"/>
              </a:ext>
            </a:extLst>
          </p:cNvPr>
          <p:cNvSpPr txBox="1"/>
          <p:nvPr/>
        </p:nvSpPr>
        <p:spPr>
          <a:xfrm>
            <a:off x="750477" y="5847431"/>
            <a:ext cx="388961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000" dirty="0">
                <a:latin typeface="Roboto" pitchFamily="2" charset="0"/>
                <a:ea typeface="Roboto" pitchFamily="2" charset="0"/>
              </a:rPr>
              <a:t>FONTE: </a:t>
            </a:r>
            <a:r>
              <a:rPr lang="pt-BR" sz="1000" dirty="0" err="1">
                <a:latin typeface="Roboto" pitchFamily="2" charset="0"/>
                <a:ea typeface="Roboto" pitchFamily="2" charset="0"/>
              </a:rPr>
              <a:t>Techinfo</a:t>
            </a:r>
            <a:r>
              <a:rPr lang="pt-BR" sz="1000" dirty="0">
                <a:latin typeface="Roboto" pitchFamily="2" charset="0"/>
                <a:ea typeface="Roboto" pitchFamily="2" charset="0"/>
              </a:rPr>
              <a:t>, 2019</a:t>
            </a:r>
          </a:p>
        </p:txBody>
      </p:sp>
    </p:spTree>
    <p:extLst>
      <p:ext uri="{BB962C8B-B14F-4D97-AF65-F5344CB8AC3E}">
        <p14:creationId xmlns:p14="http://schemas.microsoft.com/office/powerpoint/2010/main" val="200023302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tângulo 16">
            <a:extLst>
              <a:ext uri="{FF2B5EF4-FFF2-40B4-BE49-F238E27FC236}">
                <a16:creationId xmlns:a16="http://schemas.microsoft.com/office/drawing/2014/main" id="{A5573758-92B3-4AA7-A179-FFECC9376532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9000">
                <a:schemeClr val="bg1">
                  <a:lumMod val="95000"/>
                </a:schemeClr>
              </a:gs>
              <a:gs pos="100000">
                <a:schemeClr val="bg2">
                  <a:lumMod val="9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7" name="Retângulo 6">
            <a:extLst>
              <a:ext uri="{FF2B5EF4-FFF2-40B4-BE49-F238E27FC236}">
                <a16:creationId xmlns:a16="http://schemas.microsoft.com/office/drawing/2014/main" id="{1A478CBA-EBE4-45C7-9B31-E75F71CAEE11}"/>
              </a:ext>
            </a:extLst>
          </p:cNvPr>
          <p:cNvSpPr/>
          <p:nvPr/>
        </p:nvSpPr>
        <p:spPr>
          <a:xfrm>
            <a:off x="0" y="232645"/>
            <a:ext cx="4989095" cy="863661"/>
          </a:xfrm>
          <a:custGeom>
            <a:avLst/>
            <a:gdLst>
              <a:gd name="connsiteX0" fmla="*/ 0 w 7106653"/>
              <a:gd name="connsiteY0" fmla="*/ 0 h 2504210"/>
              <a:gd name="connsiteX1" fmla="*/ 7106653 w 7106653"/>
              <a:gd name="connsiteY1" fmla="*/ 0 h 2504210"/>
              <a:gd name="connsiteX2" fmla="*/ 7106653 w 7106653"/>
              <a:gd name="connsiteY2" fmla="*/ 2504210 h 2504210"/>
              <a:gd name="connsiteX3" fmla="*/ 0 w 7106653"/>
              <a:gd name="connsiteY3" fmla="*/ 2504210 h 2504210"/>
              <a:gd name="connsiteX4" fmla="*/ 0 w 7106653"/>
              <a:gd name="connsiteY4" fmla="*/ 0 h 2504210"/>
              <a:gd name="connsiteX0" fmla="*/ 0 w 7716253"/>
              <a:gd name="connsiteY0" fmla="*/ 176463 h 2680673"/>
              <a:gd name="connsiteX1" fmla="*/ 7716253 w 7716253"/>
              <a:gd name="connsiteY1" fmla="*/ 0 h 2680673"/>
              <a:gd name="connsiteX2" fmla="*/ 7106653 w 7716253"/>
              <a:gd name="connsiteY2" fmla="*/ 2680673 h 2680673"/>
              <a:gd name="connsiteX3" fmla="*/ 0 w 7716253"/>
              <a:gd name="connsiteY3" fmla="*/ 2680673 h 2680673"/>
              <a:gd name="connsiteX4" fmla="*/ 0 w 7716253"/>
              <a:gd name="connsiteY4" fmla="*/ 176463 h 2680673"/>
              <a:gd name="connsiteX0" fmla="*/ 0 w 7716253"/>
              <a:gd name="connsiteY0" fmla="*/ 176463 h 2680673"/>
              <a:gd name="connsiteX1" fmla="*/ 7716253 w 7716253"/>
              <a:gd name="connsiteY1" fmla="*/ 0 h 2680673"/>
              <a:gd name="connsiteX2" fmla="*/ 5534527 w 7716253"/>
              <a:gd name="connsiteY2" fmla="*/ 2087115 h 2680673"/>
              <a:gd name="connsiteX3" fmla="*/ 0 w 7716253"/>
              <a:gd name="connsiteY3" fmla="*/ 2680673 h 2680673"/>
              <a:gd name="connsiteX4" fmla="*/ 0 w 7716253"/>
              <a:gd name="connsiteY4" fmla="*/ 176463 h 2680673"/>
              <a:gd name="connsiteX0" fmla="*/ 0 w 7716253"/>
              <a:gd name="connsiteY0" fmla="*/ 176463 h 2680673"/>
              <a:gd name="connsiteX1" fmla="*/ 7716253 w 7716253"/>
              <a:gd name="connsiteY1" fmla="*/ 0 h 2680673"/>
              <a:gd name="connsiteX2" fmla="*/ 6994359 w 7716253"/>
              <a:gd name="connsiteY2" fmla="*/ 2680673 h 2680673"/>
              <a:gd name="connsiteX3" fmla="*/ 0 w 7716253"/>
              <a:gd name="connsiteY3" fmla="*/ 2680673 h 2680673"/>
              <a:gd name="connsiteX4" fmla="*/ 0 w 7716253"/>
              <a:gd name="connsiteY4" fmla="*/ 176463 h 2680673"/>
              <a:gd name="connsiteX0" fmla="*/ 0 w 7058526"/>
              <a:gd name="connsiteY0" fmla="*/ 0 h 2504210"/>
              <a:gd name="connsiteX1" fmla="*/ 7058526 w 7058526"/>
              <a:gd name="connsiteY1" fmla="*/ 465221 h 2504210"/>
              <a:gd name="connsiteX2" fmla="*/ 6994359 w 7058526"/>
              <a:gd name="connsiteY2" fmla="*/ 2504210 h 2504210"/>
              <a:gd name="connsiteX3" fmla="*/ 0 w 7058526"/>
              <a:gd name="connsiteY3" fmla="*/ 2504210 h 2504210"/>
              <a:gd name="connsiteX4" fmla="*/ 0 w 7058526"/>
              <a:gd name="connsiteY4" fmla="*/ 0 h 2504210"/>
              <a:gd name="connsiteX0" fmla="*/ 0 w 7716252"/>
              <a:gd name="connsiteY0" fmla="*/ 32084 h 2536294"/>
              <a:gd name="connsiteX1" fmla="*/ 7716252 w 7716252"/>
              <a:gd name="connsiteY1" fmla="*/ 0 h 2536294"/>
              <a:gd name="connsiteX2" fmla="*/ 6994359 w 7716252"/>
              <a:gd name="connsiteY2" fmla="*/ 2536294 h 2536294"/>
              <a:gd name="connsiteX3" fmla="*/ 0 w 7716252"/>
              <a:gd name="connsiteY3" fmla="*/ 2536294 h 2536294"/>
              <a:gd name="connsiteX4" fmla="*/ 0 w 7716252"/>
              <a:gd name="connsiteY4" fmla="*/ 32084 h 2536294"/>
              <a:gd name="connsiteX0" fmla="*/ 0 w 8614610"/>
              <a:gd name="connsiteY0" fmla="*/ 96252 h 2536294"/>
              <a:gd name="connsiteX1" fmla="*/ 8614610 w 8614610"/>
              <a:gd name="connsiteY1" fmla="*/ 0 h 2536294"/>
              <a:gd name="connsiteX2" fmla="*/ 7892717 w 8614610"/>
              <a:gd name="connsiteY2" fmla="*/ 2536294 h 2536294"/>
              <a:gd name="connsiteX3" fmla="*/ 898358 w 8614610"/>
              <a:gd name="connsiteY3" fmla="*/ 2536294 h 2536294"/>
              <a:gd name="connsiteX4" fmla="*/ 0 w 8614610"/>
              <a:gd name="connsiteY4" fmla="*/ 96252 h 2536294"/>
              <a:gd name="connsiteX0" fmla="*/ 0 w 8614610"/>
              <a:gd name="connsiteY0" fmla="*/ 96252 h 2536294"/>
              <a:gd name="connsiteX1" fmla="*/ 8614610 w 8614610"/>
              <a:gd name="connsiteY1" fmla="*/ 0 h 2536294"/>
              <a:gd name="connsiteX2" fmla="*/ 7892717 w 8614610"/>
              <a:gd name="connsiteY2" fmla="*/ 2536294 h 2536294"/>
              <a:gd name="connsiteX3" fmla="*/ 0 w 8614610"/>
              <a:gd name="connsiteY3" fmla="*/ 2488167 h 2536294"/>
              <a:gd name="connsiteX4" fmla="*/ 0 w 8614610"/>
              <a:gd name="connsiteY4" fmla="*/ 96252 h 2536294"/>
              <a:gd name="connsiteX0" fmla="*/ 0 w 9208168"/>
              <a:gd name="connsiteY0" fmla="*/ 96252 h 2536294"/>
              <a:gd name="connsiteX1" fmla="*/ 9208168 w 9208168"/>
              <a:gd name="connsiteY1" fmla="*/ 0 h 2536294"/>
              <a:gd name="connsiteX2" fmla="*/ 8486275 w 9208168"/>
              <a:gd name="connsiteY2" fmla="*/ 2536294 h 2536294"/>
              <a:gd name="connsiteX3" fmla="*/ 593558 w 9208168"/>
              <a:gd name="connsiteY3" fmla="*/ 2488167 h 2536294"/>
              <a:gd name="connsiteX4" fmla="*/ 0 w 9208168"/>
              <a:gd name="connsiteY4" fmla="*/ 96252 h 2536294"/>
              <a:gd name="connsiteX0" fmla="*/ 192505 w 9400673"/>
              <a:gd name="connsiteY0" fmla="*/ 96252 h 2536294"/>
              <a:gd name="connsiteX1" fmla="*/ 9400673 w 9400673"/>
              <a:gd name="connsiteY1" fmla="*/ 0 h 2536294"/>
              <a:gd name="connsiteX2" fmla="*/ 8678780 w 9400673"/>
              <a:gd name="connsiteY2" fmla="*/ 2536294 h 2536294"/>
              <a:gd name="connsiteX3" fmla="*/ 0 w 9400673"/>
              <a:gd name="connsiteY3" fmla="*/ 2488167 h 2536294"/>
              <a:gd name="connsiteX4" fmla="*/ 192505 w 9400673"/>
              <a:gd name="connsiteY4" fmla="*/ 96252 h 2536294"/>
              <a:gd name="connsiteX0" fmla="*/ 0 w 9705650"/>
              <a:gd name="connsiteY0" fmla="*/ 96251 h 2536294"/>
              <a:gd name="connsiteX1" fmla="*/ 9705650 w 9705650"/>
              <a:gd name="connsiteY1" fmla="*/ 0 h 2536294"/>
              <a:gd name="connsiteX2" fmla="*/ 8983757 w 9705650"/>
              <a:gd name="connsiteY2" fmla="*/ 2536294 h 2536294"/>
              <a:gd name="connsiteX3" fmla="*/ 304977 w 9705650"/>
              <a:gd name="connsiteY3" fmla="*/ 2488167 h 2536294"/>
              <a:gd name="connsiteX4" fmla="*/ 0 w 9705650"/>
              <a:gd name="connsiteY4" fmla="*/ 96251 h 2536294"/>
              <a:gd name="connsiteX0" fmla="*/ 0 w 9548550"/>
              <a:gd name="connsiteY0" fmla="*/ 60735 h 2536294"/>
              <a:gd name="connsiteX1" fmla="*/ 9548550 w 9548550"/>
              <a:gd name="connsiteY1" fmla="*/ 0 h 2536294"/>
              <a:gd name="connsiteX2" fmla="*/ 8826657 w 9548550"/>
              <a:gd name="connsiteY2" fmla="*/ 2536294 h 2536294"/>
              <a:gd name="connsiteX3" fmla="*/ 147877 w 9548550"/>
              <a:gd name="connsiteY3" fmla="*/ 2488167 h 2536294"/>
              <a:gd name="connsiteX4" fmla="*/ 0 w 9548550"/>
              <a:gd name="connsiteY4" fmla="*/ 60735 h 2536294"/>
              <a:gd name="connsiteX0" fmla="*/ 0 w 9312901"/>
              <a:gd name="connsiteY0" fmla="*/ 60735 h 2536294"/>
              <a:gd name="connsiteX1" fmla="*/ 9312901 w 9312901"/>
              <a:gd name="connsiteY1" fmla="*/ 0 h 2536294"/>
              <a:gd name="connsiteX2" fmla="*/ 8826657 w 9312901"/>
              <a:gd name="connsiteY2" fmla="*/ 2536294 h 2536294"/>
              <a:gd name="connsiteX3" fmla="*/ 147877 w 9312901"/>
              <a:gd name="connsiteY3" fmla="*/ 2488167 h 2536294"/>
              <a:gd name="connsiteX4" fmla="*/ 0 w 9312901"/>
              <a:gd name="connsiteY4" fmla="*/ 60735 h 2536294"/>
              <a:gd name="connsiteX0" fmla="*/ 61589 w 9165024"/>
              <a:gd name="connsiteY0" fmla="*/ 107847 h 2536294"/>
              <a:gd name="connsiteX1" fmla="*/ 9165024 w 9165024"/>
              <a:gd name="connsiteY1" fmla="*/ 0 h 2536294"/>
              <a:gd name="connsiteX2" fmla="*/ 8678780 w 9165024"/>
              <a:gd name="connsiteY2" fmla="*/ 2536294 h 2536294"/>
              <a:gd name="connsiteX3" fmla="*/ 0 w 9165024"/>
              <a:gd name="connsiteY3" fmla="*/ 2488167 h 2536294"/>
              <a:gd name="connsiteX4" fmla="*/ 61589 w 9165024"/>
              <a:gd name="connsiteY4" fmla="*/ 107847 h 2536294"/>
              <a:gd name="connsiteX0" fmla="*/ -1 w 9103434"/>
              <a:gd name="connsiteY0" fmla="*/ 107847 h 2536294"/>
              <a:gd name="connsiteX1" fmla="*/ 9103434 w 9103434"/>
              <a:gd name="connsiteY1" fmla="*/ 0 h 2536294"/>
              <a:gd name="connsiteX2" fmla="*/ 8617190 w 9103434"/>
              <a:gd name="connsiteY2" fmla="*/ 2536294 h 2536294"/>
              <a:gd name="connsiteX3" fmla="*/ 16959 w 9103434"/>
              <a:gd name="connsiteY3" fmla="*/ 2488168 h 2536294"/>
              <a:gd name="connsiteX4" fmla="*/ -1 w 9103434"/>
              <a:gd name="connsiteY4" fmla="*/ 107847 h 25362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03434" h="2536294">
                <a:moveTo>
                  <a:pt x="-1" y="107847"/>
                </a:moveTo>
                <a:lnTo>
                  <a:pt x="9103434" y="0"/>
                </a:lnTo>
                <a:lnTo>
                  <a:pt x="8617190" y="2536294"/>
                </a:lnTo>
                <a:lnTo>
                  <a:pt x="16959" y="2488168"/>
                </a:lnTo>
                <a:lnTo>
                  <a:pt x="-1" y="107847"/>
                </a:lnTo>
                <a:close/>
              </a:path>
            </a:pathLst>
          </a:custGeom>
          <a:gradFill>
            <a:gsLst>
              <a:gs pos="0">
                <a:srgbClr val="F26739"/>
              </a:gs>
              <a:gs pos="100000">
                <a:srgbClr val="E42612"/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9" name="CaixaDeTexto 8">
            <a:extLst>
              <a:ext uri="{FF2B5EF4-FFF2-40B4-BE49-F238E27FC236}">
                <a16:creationId xmlns:a16="http://schemas.microsoft.com/office/drawing/2014/main" id="{17EF2CDA-9C4D-4FDC-B8FF-CB1A35D3EAB2}"/>
              </a:ext>
            </a:extLst>
          </p:cNvPr>
          <p:cNvSpPr txBox="1"/>
          <p:nvPr/>
        </p:nvSpPr>
        <p:spPr>
          <a:xfrm>
            <a:off x="315191" y="470013"/>
            <a:ext cx="4161559" cy="4462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300" b="1" dirty="0">
                <a:solidFill>
                  <a:schemeClr val="bg1"/>
                </a:solidFill>
                <a:latin typeface="RoBOTO" pitchFamily="2" charset="0"/>
                <a:ea typeface="RoBOTO" pitchFamily="2" charset="0"/>
              </a:rPr>
              <a:t>Nome do capítulo</a:t>
            </a:r>
            <a:endParaRPr lang="pt-BR" sz="2200" b="1" dirty="0">
              <a:solidFill>
                <a:schemeClr val="bg1"/>
              </a:solidFill>
              <a:latin typeface="RoBOTO" pitchFamily="2" charset="0"/>
              <a:ea typeface="RoBOTO" pitchFamily="2" charset="0"/>
            </a:endParaRPr>
          </a:p>
        </p:txBody>
      </p:sp>
      <p:sp>
        <p:nvSpPr>
          <p:cNvPr id="13" name="CaixaDeTexto 12">
            <a:extLst>
              <a:ext uri="{FF2B5EF4-FFF2-40B4-BE49-F238E27FC236}">
                <a16:creationId xmlns:a16="http://schemas.microsoft.com/office/drawing/2014/main" id="{39D3D042-D661-4F75-94A0-EEF86E5E2E12}"/>
              </a:ext>
            </a:extLst>
          </p:cNvPr>
          <p:cNvSpPr txBox="1"/>
          <p:nvPr/>
        </p:nvSpPr>
        <p:spPr>
          <a:xfrm>
            <a:off x="5353050" y="6315249"/>
            <a:ext cx="6083823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pt-BR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RoBOTO" pitchFamily="2" charset="0"/>
                <a:ea typeface="RoBOTO" pitchFamily="2" charset="0"/>
              </a:rPr>
              <a:t>Título do e-book   |   Mês.2022   </a:t>
            </a:r>
          </a:p>
        </p:txBody>
      </p:sp>
      <p:sp>
        <p:nvSpPr>
          <p:cNvPr id="18" name="Elipse 17">
            <a:extLst>
              <a:ext uri="{FF2B5EF4-FFF2-40B4-BE49-F238E27FC236}">
                <a16:creationId xmlns:a16="http://schemas.microsoft.com/office/drawing/2014/main" id="{6D4C0B61-F106-4FDC-925B-14900C637606}"/>
              </a:ext>
            </a:extLst>
          </p:cNvPr>
          <p:cNvSpPr/>
          <p:nvPr/>
        </p:nvSpPr>
        <p:spPr>
          <a:xfrm>
            <a:off x="11517722" y="6212702"/>
            <a:ext cx="516173" cy="516173"/>
          </a:xfrm>
          <a:prstGeom prst="ellipse">
            <a:avLst/>
          </a:prstGeom>
          <a:solidFill>
            <a:srgbClr val="E4261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2" name="CaixaDeTexto 21">
            <a:extLst>
              <a:ext uri="{FF2B5EF4-FFF2-40B4-BE49-F238E27FC236}">
                <a16:creationId xmlns:a16="http://schemas.microsoft.com/office/drawing/2014/main" id="{1EEA02B2-2E48-4D48-8E2D-8DFC8EEF94A7}"/>
              </a:ext>
            </a:extLst>
          </p:cNvPr>
          <p:cNvSpPr txBox="1"/>
          <p:nvPr/>
        </p:nvSpPr>
        <p:spPr>
          <a:xfrm>
            <a:off x="11522371" y="6246000"/>
            <a:ext cx="860129" cy="4462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300" b="1" dirty="0">
                <a:solidFill>
                  <a:schemeClr val="bg1"/>
                </a:solidFill>
                <a:latin typeface="RoBOTO" pitchFamily="2" charset="0"/>
                <a:ea typeface="RoBOTO" pitchFamily="2" charset="0"/>
              </a:rPr>
              <a:t>11</a:t>
            </a:r>
            <a:endParaRPr lang="pt-BR" sz="2200" b="1" dirty="0">
              <a:solidFill>
                <a:schemeClr val="bg1"/>
              </a:solidFill>
              <a:latin typeface="RoBOTO" pitchFamily="2" charset="0"/>
              <a:ea typeface="RoBOTO" pitchFamily="2" charset="0"/>
            </a:endParaRPr>
          </a:p>
        </p:txBody>
      </p:sp>
      <p:sp>
        <p:nvSpPr>
          <p:cNvPr id="24" name="CaixaDeTexto 23">
            <a:extLst>
              <a:ext uri="{FF2B5EF4-FFF2-40B4-BE49-F238E27FC236}">
                <a16:creationId xmlns:a16="http://schemas.microsoft.com/office/drawing/2014/main" id="{759DF2FA-AC65-4806-B8C3-0038BAAB82B2}"/>
              </a:ext>
            </a:extLst>
          </p:cNvPr>
          <p:cNvSpPr txBox="1"/>
          <p:nvPr/>
        </p:nvSpPr>
        <p:spPr>
          <a:xfrm>
            <a:off x="755127" y="1463627"/>
            <a:ext cx="5093223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pt-BR" sz="2200" b="1" dirty="0">
                <a:latin typeface="RoBOTO" pitchFamily="2" charset="0"/>
                <a:ea typeface="RoBOTO" pitchFamily="2" charset="0"/>
              </a:rPr>
              <a:t>TÍTULO</a:t>
            </a:r>
          </a:p>
          <a:p>
            <a:pPr algn="just">
              <a:lnSpc>
                <a:spcPct val="150000"/>
              </a:lnSpc>
            </a:pPr>
            <a:r>
              <a:rPr lang="pt-BR" dirty="0" err="1">
                <a:latin typeface="RoBOTO" pitchFamily="2" charset="0"/>
                <a:ea typeface="RoBOTO" pitchFamily="2" charset="0"/>
              </a:rPr>
              <a:t>Lorem</a:t>
            </a:r>
            <a:r>
              <a:rPr lang="pt-BR" dirty="0">
                <a:latin typeface="RoBOTO" pitchFamily="2" charset="0"/>
                <a:ea typeface="RoBOTO" pitchFamily="2" charset="0"/>
              </a:rPr>
              <a:t> ipsum </a:t>
            </a:r>
            <a:r>
              <a:rPr lang="pt-BR" dirty="0" err="1">
                <a:latin typeface="RoBOTO" pitchFamily="2" charset="0"/>
                <a:ea typeface="RoBOTO" pitchFamily="2" charset="0"/>
              </a:rPr>
              <a:t>dolor</a:t>
            </a:r>
            <a:r>
              <a:rPr lang="pt-BR" dirty="0">
                <a:latin typeface="RoBOTO" pitchFamily="2" charset="0"/>
                <a:ea typeface="RoBOTO" pitchFamily="2" charset="0"/>
              </a:rPr>
              <a:t> </a:t>
            </a:r>
            <a:r>
              <a:rPr lang="pt-BR" dirty="0" err="1">
                <a:latin typeface="RoBOTO" pitchFamily="2" charset="0"/>
                <a:ea typeface="RoBOTO" pitchFamily="2" charset="0"/>
              </a:rPr>
              <a:t>sit</a:t>
            </a:r>
            <a:r>
              <a:rPr lang="pt-BR" dirty="0">
                <a:latin typeface="RoBOTO" pitchFamily="2" charset="0"/>
                <a:ea typeface="RoBOTO" pitchFamily="2" charset="0"/>
              </a:rPr>
              <a:t> </a:t>
            </a:r>
            <a:r>
              <a:rPr lang="pt-BR" dirty="0" err="1">
                <a:latin typeface="RoBOTO" pitchFamily="2" charset="0"/>
                <a:ea typeface="RoBOTO" pitchFamily="2" charset="0"/>
              </a:rPr>
              <a:t>amet</a:t>
            </a:r>
            <a:r>
              <a:rPr lang="pt-BR" dirty="0">
                <a:latin typeface="RoBOTO" pitchFamily="2" charset="0"/>
                <a:ea typeface="RoBOTO" pitchFamily="2" charset="0"/>
              </a:rPr>
              <a:t>, </a:t>
            </a:r>
            <a:r>
              <a:rPr lang="pt-BR" dirty="0" err="1">
                <a:latin typeface="RoBOTO" pitchFamily="2" charset="0"/>
                <a:ea typeface="RoBOTO" pitchFamily="2" charset="0"/>
              </a:rPr>
              <a:t>consectetuer</a:t>
            </a:r>
            <a:r>
              <a:rPr lang="pt-BR" dirty="0">
                <a:latin typeface="RoBOTO" pitchFamily="2" charset="0"/>
                <a:ea typeface="RoBOTO" pitchFamily="2" charset="0"/>
              </a:rPr>
              <a:t> </a:t>
            </a:r>
            <a:r>
              <a:rPr lang="pt-BR" b="1" dirty="0" err="1">
                <a:latin typeface="RoBOTO" pitchFamily="2" charset="0"/>
                <a:ea typeface="RoBOTO" pitchFamily="2" charset="0"/>
              </a:rPr>
              <a:t>adipiscing</a:t>
            </a:r>
            <a:r>
              <a:rPr lang="pt-BR" dirty="0">
                <a:latin typeface="RoBOTO" pitchFamily="2" charset="0"/>
                <a:ea typeface="RoBOTO" pitchFamily="2" charset="0"/>
              </a:rPr>
              <a:t> </a:t>
            </a:r>
            <a:r>
              <a:rPr lang="pt-BR" dirty="0" err="1">
                <a:latin typeface="RoBOTO" pitchFamily="2" charset="0"/>
                <a:ea typeface="RoBOTO" pitchFamily="2" charset="0"/>
              </a:rPr>
              <a:t>elit</a:t>
            </a:r>
            <a:r>
              <a:rPr lang="pt-BR" dirty="0">
                <a:latin typeface="RoBOTO" pitchFamily="2" charset="0"/>
                <a:ea typeface="RoBOTO" pitchFamily="2" charset="0"/>
              </a:rPr>
              <a:t>, </a:t>
            </a:r>
            <a:r>
              <a:rPr lang="pt-BR" dirty="0" err="1">
                <a:latin typeface="RoBOTO" pitchFamily="2" charset="0"/>
                <a:ea typeface="RoBOTO" pitchFamily="2" charset="0"/>
              </a:rPr>
              <a:t>sed</a:t>
            </a:r>
            <a:r>
              <a:rPr lang="pt-BR" dirty="0">
                <a:latin typeface="RoBOTO" pitchFamily="2" charset="0"/>
                <a:ea typeface="RoBOTO" pitchFamily="2" charset="0"/>
              </a:rPr>
              <a:t> </a:t>
            </a:r>
            <a:r>
              <a:rPr lang="pt-BR" dirty="0" err="1">
                <a:latin typeface="RoBOTO" pitchFamily="2" charset="0"/>
                <a:ea typeface="RoBOTO" pitchFamily="2" charset="0"/>
              </a:rPr>
              <a:t>diam</a:t>
            </a:r>
            <a:r>
              <a:rPr lang="pt-BR" dirty="0">
                <a:latin typeface="RoBOTO" pitchFamily="2" charset="0"/>
                <a:ea typeface="RoBOTO" pitchFamily="2" charset="0"/>
              </a:rPr>
              <a:t> </a:t>
            </a:r>
            <a:r>
              <a:rPr lang="pt-BR" dirty="0" err="1">
                <a:latin typeface="RoBOTO" pitchFamily="2" charset="0"/>
                <a:ea typeface="RoBOTO" pitchFamily="2" charset="0"/>
              </a:rPr>
              <a:t>nonummy</a:t>
            </a:r>
            <a:r>
              <a:rPr lang="pt-BR" dirty="0">
                <a:latin typeface="RoBOTO" pitchFamily="2" charset="0"/>
                <a:ea typeface="RoBOTO" pitchFamily="2" charset="0"/>
              </a:rPr>
              <a:t> </a:t>
            </a:r>
            <a:r>
              <a:rPr lang="pt-BR" dirty="0" err="1">
                <a:latin typeface="RoBOTO" pitchFamily="2" charset="0"/>
                <a:ea typeface="RoBOTO" pitchFamily="2" charset="0"/>
              </a:rPr>
              <a:t>nibh</a:t>
            </a:r>
            <a:r>
              <a:rPr lang="pt-BR" dirty="0">
                <a:latin typeface="RoBOTO" pitchFamily="2" charset="0"/>
                <a:ea typeface="RoBOTO" pitchFamily="2" charset="0"/>
              </a:rPr>
              <a:t> </a:t>
            </a:r>
            <a:r>
              <a:rPr lang="pt-BR" dirty="0" err="1">
                <a:latin typeface="RoBOTO" pitchFamily="2" charset="0"/>
                <a:ea typeface="RoBOTO" pitchFamily="2" charset="0"/>
              </a:rPr>
              <a:t>euismod</a:t>
            </a:r>
            <a:r>
              <a:rPr lang="pt-BR" dirty="0">
                <a:latin typeface="RoBOTO" pitchFamily="2" charset="0"/>
                <a:ea typeface="RoBOTO" pitchFamily="2" charset="0"/>
              </a:rPr>
              <a:t> </a:t>
            </a:r>
            <a:r>
              <a:rPr lang="pt-BR" dirty="0" err="1">
                <a:latin typeface="RoBOTO" pitchFamily="2" charset="0"/>
                <a:ea typeface="RoBOTO" pitchFamily="2" charset="0"/>
              </a:rPr>
              <a:t>tincidunt</a:t>
            </a:r>
            <a:r>
              <a:rPr lang="pt-BR" dirty="0">
                <a:latin typeface="RoBOTO" pitchFamily="2" charset="0"/>
                <a:ea typeface="RoBOTO" pitchFamily="2" charset="0"/>
              </a:rPr>
              <a:t> ut </a:t>
            </a:r>
            <a:r>
              <a:rPr lang="pt-BR" dirty="0" err="1">
                <a:latin typeface="RoBOTO" pitchFamily="2" charset="0"/>
                <a:ea typeface="RoBOTO" pitchFamily="2" charset="0"/>
              </a:rPr>
              <a:t>laoreet</a:t>
            </a:r>
            <a:r>
              <a:rPr lang="pt-BR" dirty="0">
                <a:latin typeface="RoBOTO" pitchFamily="2" charset="0"/>
                <a:ea typeface="RoBOTO" pitchFamily="2" charset="0"/>
              </a:rPr>
              <a:t> </a:t>
            </a:r>
            <a:r>
              <a:rPr lang="pt-BR" b="1" dirty="0" err="1">
                <a:latin typeface="RoBOTO" pitchFamily="2" charset="0"/>
                <a:ea typeface="RoBOTO" pitchFamily="2" charset="0"/>
              </a:rPr>
              <a:t>dolore</a:t>
            </a:r>
            <a:r>
              <a:rPr lang="pt-BR" b="1" dirty="0">
                <a:latin typeface="RoBOTO" pitchFamily="2" charset="0"/>
                <a:ea typeface="RoBOTO" pitchFamily="2" charset="0"/>
              </a:rPr>
              <a:t> magna </a:t>
            </a:r>
            <a:r>
              <a:rPr lang="pt-BR" dirty="0" err="1">
                <a:latin typeface="RoBOTO" pitchFamily="2" charset="0"/>
                <a:ea typeface="RoBOTO" pitchFamily="2" charset="0"/>
              </a:rPr>
              <a:t>aliquam</a:t>
            </a:r>
            <a:r>
              <a:rPr lang="pt-BR" dirty="0">
                <a:latin typeface="RoBOTO" pitchFamily="2" charset="0"/>
                <a:ea typeface="RoBOTO" pitchFamily="2" charset="0"/>
              </a:rPr>
              <a:t> erat </a:t>
            </a:r>
            <a:r>
              <a:rPr lang="pt-BR" dirty="0" err="1">
                <a:latin typeface="RoBOTO" pitchFamily="2" charset="0"/>
                <a:ea typeface="RoBOTO" pitchFamily="2" charset="0"/>
              </a:rPr>
              <a:t>volutpat</a:t>
            </a:r>
            <a:r>
              <a:rPr lang="pt-BR" dirty="0">
                <a:latin typeface="RoBOTO" pitchFamily="2" charset="0"/>
                <a:ea typeface="RoBOTO" pitchFamily="2" charset="0"/>
              </a:rPr>
              <a:t>. Ut </a:t>
            </a:r>
            <a:r>
              <a:rPr lang="pt-BR" dirty="0" err="1">
                <a:latin typeface="RoBOTO" pitchFamily="2" charset="0"/>
                <a:ea typeface="RoBOTO" pitchFamily="2" charset="0"/>
              </a:rPr>
              <a:t>wisi</a:t>
            </a:r>
            <a:r>
              <a:rPr lang="pt-BR" dirty="0">
                <a:latin typeface="RoBOTO" pitchFamily="2" charset="0"/>
                <a:ea typeface="RoBOTO" pitchFamily="2" charset="0"/>
              </a:rPr>
              <a:t> </a:t>
            </a:r>
            <a:r>
              <a:rPr lang="pt-BR" dirty="0" err="1">
                <a:latin typeface="RoBOTO" pitchFamily="2" charset="0"/>
                <a:ea typeface="RoBOTO" pitchFamily="2" charset="0"/>
              </a:rPr>
              <a:t>enim</a:t>
            </a:r>
            <a:r>
              <a:rPr lang="pt-BR" dirty="0">
                <a:latin typeface="RoBOTO" pitchFamily="2" charset="0"/>
                <a:ea typeface="RoBOTO" pitchFamily="2" charset="0"/>
              </a:rPr>
              <a:t> ad </a:t>
            </a:r>
            <a:r>
              <a:rPr lang="pt-BR" dirty="0" err="1">
                <a:latin typeface="RoBOTO" pitchFamily="2" charset="0"/>
                <a:ea typeface="RoBOTO" pitchFamily="2" charset="0"/>
              </a:rPr>
              <a:t>minim</a:t>
            </a:r>
            <a:r>
              <a:rPr lang="pt-BR" dirty="0">
                <a:latin typeface="RoBOTO" pitchFamily="2" charset="0"/>
                <a:ea typeface="RoBOTO" pitchFamily="2" charset="0"/>
              </a:rPr>
              <a:t> </a:t>
            </a:r>
            <a:r>
              <a:rPr lang="pt-BR" dirty="0" err="1">
                <a:latin typeface="RoBOTO" pitchFamily="2" charset="0"/>
                <a:ea typeface="RoBOTO" pitchFamily="2" charset="0"/>
              </a:rPr>
              <a:t>veniam</a:t>
            </a:r>
            <a:r>
              <a:rPr lang="pt-BR" dirty="0">
                <a:latin typeface="RoBOTO" pitchFamily="2" charset="0"/>
                <a:ea typeface="RoBOTO" pitchFamily="2" charset="0"/>
              </a:rPr>
              <a:t>, quis.</a:t>
            </a:r>
            <a:endParaRPr lang="pt-BR" sz="2200" dirty="0">
              <a:latin typeface="RoBOTO" pitchFamily="2" charset="0"/>
              <a:ea typeface="RoBOTO" pitchFamily="2" charset="0"/>
            </a:endParaRPr>
          </a:p>
        </p:txBody>
      </p:sp>
      <p:sp>
        <p:nvSpPr>
          <p:cNvPr id="2" name="CaixaDeTexto 1">
            <a:extLst>
              <a:ext uri="{FF2B5EF4-FFF2-40B4-BE49-F238E27FC236}">
                <a16:creationId xmlns:a16="http://schemas.microsoft.com/office/drawing/2014/main" id="{81050956-E220-44D6-9446-83B07E41B306}"/>
              </a:ext>
            </a:extLst>
          </p:cNvPr>
          <p:cNvSpPr txBox="1"/>
          <p:nvPr/>
        </p:nvSpPr>
        <p:spPr>
          <a:xfrm>
            <a:off x="6323498" y="1463627"/>
            <a:ext cx="5113375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endParaRPr lang="pt-BR" sz="2200" b="1" dirty="0">
              <a:latin typeface="RoBOTO" pitchFamily="2" charset="0"/>
              <a:ea typeface="RoBOTO" pitchFamily="2" charset="0"/>
            </a:endParaRPr>
          </a:p>
          <a:p>
            <a:pPr algn="just">
              <a:lnSpc>
                <a:spcPct val="150000"/>
              </a:lnSpc>
            </a:pPr>
            <a:r>
              <a:rPr lang="pt-BR" dirty="0" err="1">
                <a:latin typeface="RoBOTO" pitchFamily="2" charset="0"/>
                <a:ea typeface="RoBOTO" pitchFamily="2" charset="0"/>
              </a:rPr>
              <a:t>Lorem</a:t>
            </a:r>
            <a:r>
              <a:rPr lang="pt-BR" dirty="0">
                <a:latin typeface="RoBOTO" pitchFamily="2" charset="0"/>
                <a:ea typeface="RoBOTO" pitchFamily="2" charset="0"/>
              </a:rPr>
              <a:t> </a:t>
            </a:r>
            <a:r>
              <a:rPr lang="pt-BR" b="1" dirty="0">
                <a:latin typeface="RoBOTO" pitchFamily="2" charset="0"/>
                <a:ea typeface="RoBOTO" pitchFamily="2" charset="0"/>
              </a:rPr>
              <a:t>ipsum</a:t>
            </a:r>
            <a:r>
              <a:rPr lang="pt-BR" dirty="0">
                <a:latin typeface="RoBOTO" pitchFamily="2" charset="0"/>
                <a:ea typeface="RoBOTO" pitchFamily="2" charset="0"/>
              </a:rPr>
              <a:t> </a:t>
            </a:r>
            <a:r>
              <a:rPr lang="pt-BR" dirty="0" err="1">
                <a:latin typeface="RoBOTO" pitchFamily="2" charset="0"/>
                <a:ea typeface="RoBOTO" pitchFamily="2" charset="0"/>
              </a:rPr>
              <a:t>dolor</a:t>
            </a:r>
            <a:r>
              <a:rPr lang="pt-BR" dirty="0">
                <a:latin typeface="RoBOTO" pitchFamily="2" charset="0"/>
                <a:ea typeface="RoBOTO" pitchFamily="2" charset="0"/>
              </a:rPr>
              <a:t> </a:t>
            </a:r>
            <a:r>
              <a:rPr lang="pt-BR" dirty="0" err="1">
                <a:latin typeface="RoBOTO" pitchFamily="2" charset="0"/>
                <a:ea typeface="RoBOTO" pitchFamily="2" charset="0"/>
              </a:rPr>
              <a:t>sit</a:t>
            </a:r>
            <a:r>
              <a:rPr lang="pt-BR" dirty="0">
                <a:latin typeface="RoBOTO" pitchFamily="2" charset="0"/>
                <a:ea typeface="RoBOTO" pitchFamily="2" charset="0"/>
              </a:rPr>
              <a:t> </a:t>
            </a:r>
            <a:r>
              <a:rPr lang="pt-BR" dirty="0" err="1">
                <a:latin typeface="RoBOTO" pitchFamily="2" charset="0"/>
                <a:ea typeface="RoBOTO" pitchFamily="2" charset="0"/>
              </a:rPr>
              <a:t>amet</a:t>
            </a:r>
            <a:r>
              <a:rPr lang="pt-BR" dirty="0">
                <a:latin typeface="RoBOTO" pitchFamily="2" charset="0"/>
                <a:ea typeface="RoBOTO" pitchFamily="2" charset="0"/>
              </a:rPr>
              <a:t>, </a:t>
            </a:r>
            <a:r>
              <a:rPr lang="pt-BR" dirty="0" err="1">
                <a:latin typeface="RoBOTO" pitchFamily="2" charset="0"/>
                <a:ea typeface="RoBOTO" pitchFamily="2" charset="0"/>
              </a:rPr>
              <a:t>consectetuer</a:t>
            </a:r>
            <a:r>
              <a:rPr lang="pt-BR" dirty="0">
                <a:latin typeface="RoBOTO" pitchFamily="2" charset="0"/>
                <a:ea typeface="RoBOTO" pitchFamily="2" charset="0"/>
              </a:rPr>
              <a:t> </a:t>
            </a:r>
            <a:r>
              <a:rPr lang="pt-BR" dirty="0" err="1">
                <a:latin typeface="RoBOTO" pitchFamily="2" charset="0"/>
                <a:ea typeface="RoBOTO" pitchFamily="2" charset="0"/>
              </a:rPr>
              <a:t>adipiscing</a:t>
            </a:r>
            <a:r>
              <a:rPr lang="pt-BR" dirty="0">
                <a:latin typeface="RoBOTO" pitchFamily="2" charset="0"/>
                <a:ea typeface="RoBOTO" pitchFamily="2" charset="0"/>
              </a:rPr>
              <a:t> </a:t>
            </a:r>
            <a:r>
              <a:rPr lang="pt-BR" dirty="0" err="1">
                <a:latin typeface="RoBOTO" pitchFamily="2" charset="0"/>
                <a:ea typeface="RoBOTO" pitchFamily="2" charset="0"/>
              </a:rPr>
              <a:t>elit</a:t>
            </a:r>
            <a:r>
              <a:rPr lang="pt-BR" dirty="0">
                <a:latin typeface="RoBOTO" pitchFamily="2" charset="0"/>
                <a:ea typeface="RoBOTO" pitchFamily="2" charset="0"/>
              </a:rPr>
              <a:t>, </a:t>
            </a:r>
            <a:r>
              <a:rPr lang="pt-BR" b="1" dirty="0" err="1">
                <a:latin typeface="RoBOTO" pitchFamily="2" charset="0"/>
                <a:ea typeface="RoBOTO" pitchFamily="2" charset="0"/>
              </a:rPr>
              <a:t>sed</a:t>
            </a:r>
            <a:r>
              <a:rPr lang="pt-BR" b="1" dirty="0">
                <a:latin typeface="RoBOTO" pitchFamily="2" charset="0"/>
                <a:ea typeface="RoBOTO" pitchFamily="2" charset="0"/>
              </a:rPr>
              <a:t> </a:t>
            </a:r>
            <a:r>
              <a:rPr lang="pt-BR" b="1" dirty="0" err="1">
                <a:latin typeface="RoBOTO" pitchFamily="2" charset="0"/>
                <a:ea typeface="RoBOTO" pitchFamily="2" charset="0"/>
              </a:rPr>
              <a:t>diam</a:t>
            </a:r>
            <a:r>
              <a:rPr lang="pt-BR" b="1" dirty="0">
                <a:latin typeface="RoBOTO" pitchFamily="2" charset="0"/>
                <a:ea typeface="RoBOTO" pitchFamily="2" charset="0"/>
              </a:rPr>
              <a:t> </a:t>
            </a:r>
            <a:r>
              <a:rPr lang="pt-BR" b="1" dirty="0" err="1">
                <a:latin typeface="RoBOTO" pitchFamily="2" charset="0"/>
                <a:ea typeface="RoBOTO" pitchFamily="2" charset="0"/>
              </a:rPr>
              <a:t>nonummy</a:t>
            </a:r>
            <a:r>
              <a:rPr lang="pt-BR" b="1" dirty="0">
                <a:latin typeface="RoBOTO" pitchFamily="2" charset="0"/>
                <a:ea typeface="RoBOTO" pitchFamily="2" charset="0"/>
              </a:rPr>
              <a:t> </a:t>
            </a:r>
            <a:r>
              <a:rPr lang="pt-BR" dirty="0" err="1">
                <a:latin typeface="RoBOTO" pitchFamily="2" charset="0"/>
                <a:ea typeface="RoBOTO" pitchFamily="2" charset="0"/>
              </a:rPr>
              <a:t>nibh</a:t>
            </a:r>
            <a:r>
              <a:rPr lang="pt-BR" dirty="0">
                <a:latin typeface="RoBOTO" pitchFamily="2" charset="0"/>
                <a:ea typeface="RoBOTO" pitchFamily="2" charset="0"/>
              </a:rPr>
              <a:t> </a:t>
            </a:r>
            <a:r>
              <a:rPr lang="pt-BR" dirty="0" err="1">
                <a:latin typeface="RoBOTO" pitchFamily="2" charset="0"/>
                <a:ea typeface="RoBOTO" pitchFamily="2" charset="0"/>
              </a:rPr>
              <a:t>euismod</a:t>
            </a:r>
            <a:r>
              <a:rPr lang="pt-BR" dirty="0">
                <a:latin typeface="RoBOTO" pitchFamily="2" charset="0"/>
                <a:ea typeface="RoBOTO" pitchFamily="2" charset="0"/>
              </a:rPr>
              <a:t> </a:t>
            </a:r>
            <a:r>
              <a:rPr lang="pt-BR" dirty="0" err="1">
                <a:latin typeface="RoBOTO" pitchFamily="2" charset="0"/>
                <a:ea typeface="RoBOTO" pitchFamily="2" charset="0"/>
              </a:rPr>
              <a:t>tincidunt</a:t>
            </a:r>
            <a:r>
              <a:rPr lang="pt-BR" dirty="0">
                <a:latin typeface="RoBOTO" pitchFamily="2" charset="0"/>
                <a:ea typeface="RoBOTO" pitchFamily="2" charset="0"/>
              </a:rPr>
              <a:t> ut </a:t>
            </a:r>
            <a:r>
              <a:rPr lang="pt-BR" dirty="0" err="1">
                <a:latin typeface="RoBOTO" pitchFamily="2" charset="0"/>
                <a:ea typeface="RoBOTO" pitchFamily="2" charset="0"/>
              </a:rPr>
              <a:t>laoreet</a:t>
            </a:r>
            <a:r>
              <a:rPr lang="pt-BR" dirty="0">
                <a:latin typeface="RoBOTO" pitchFamily="2" charset="0"/>
                <a:ea typeface="RoBOTO" pitchFamily="2" charset="0"/>
              </a:rPr>
              <a:t> </a:t>
            </a:r>
            <a:r>
              <a:rPr lang="pt-BR" dirty="0" err="1">
                <a:latin typeface="RoBOTO" pitchFamily="2" charset="0"/>
                <a:ea typeface="RoBOTO" pitchFamily="2" charset="0"/>
              </a:rPr>
              <a:t>dolore</a:t>
            </a:r>
            <a:r>
              <a:rPr lang="pt-BR" dirty="0">
                <a:latin typeface="RoBOTO" pitchFamily="2" charset="0"/>
                <a:ea typeface="RoBOTO" pitchFamily="2" charset="0"/>
              </a:rPr>
              <a:t> magna </a:t>
            </a:r>
            <a:r>
              <a:rPr lang="pt-BR" dirty="0" err="1">
                <a:latin typeface="RoBOTO" pitchFamily="2" charset="0"/>
                <a:ea typeface="RoBOTO" pitchFamily="2" charset="0"/>
              </a:rPr>
              <a:t>aliquam</a:t>
            </a:r>
            <a:r>
              <a:rPr lang="pt-BR" dirty="0">
                <a:latin typeface="RoBOTO" pitchFamily="2" charset="0"/>
                <a:ea typeface="RoBOTO" pitchFamily="2" charset="0"/>
              </a:rPr>
              <a:t> erat </a:t>
            </a:r>
            <a:r>
              <a:rPr lang="pt-BR" dirty="0" err="1">
                <a:latin typeface="RoBOTO" pitchFamily="2" charset="0"/>
                <a:ea typeface="RoBOTO" pitchFamily="2" charset="0"/>
              </a:rPr>
              <a:t>volutpat</a:t>
            </a:r>
            <a:r>
              <a:rPr lang="pt-BR" dirty="0">
                <a:latin typeface="RoBOTO" pitchFamily="2" charset="0"/>
                <a:ea typeface="RoBOTO" pitchFamily="2" charset="0"/>
              </a:rPr>
              <a:t>. Ut </a:t>
            </a:r>
            <a:r>
              <a:rPr lang="pt-BR" dirty="0" err="1">
                <a:latin typeface="RoBOTO" pitchFamily="2" charset="0"/>
                <a:ea typeface="RoBOTO" pitchFamily="2" charset="0"/>
              </a:rPr>
              <a:t>wisi</a:t>
            </a:r>
            <a:r>
              <a:rPr lang="pt-BR" dirty="0">
                <a:latin typeface="RoBOTO" pitchFamily="2" charset="0"/>
                <a:ea typeface="RoBOTO" pitchFamily="2" charset="0"/>
              </a:rPr>
              <a:t> </a:t>
            </a:r>
            <a:r>
              <a:rPr lang="pt-BR" dirty="0" err="1">
                <a:latin typeface="RoBOTO" pitchFamily="2" charset="0"/>
                <a:ea typeface="RoBOTO" pitchFamily="2" charset="0"/>
              </a:rPr>
              <a:t>enim</a:t>
            </a:r>
            <a:r>
              <a:rPr lang="pt-BR" dirty="0">
                <a:latin typeface="RoBOTO" pitchFamily="2" charset="0"/>
                <a:ea typeface="RoBOTO" pitchFamily="2" charset="0"/>
              </a:rPr>
              <a:t> ad </a:t>
            </a:r>
            <a:r>
              <a:rPr lang="pt-BR" dirty="0" err="1">
                <a:latin typeface="RoBOTO" pitchFamily="2" charset="0"/>
                <a:ea typeface="RoBOTO" pitchFamily="2" charset="0"/>
              </a:rPr>
              <a:t>minim</a:t>
            </a:r>
            <a:r>
              <a:rPr lang="pt-BR" dirty="0">
                <a:latin typeface="RoBOTO" pitchFamily="2" charset="0"/>
                <a:ea typeface="RoBOTO" pitchFamily="2" charset="0"/>
              </a:rPr>
              <a:t> </a:t>
            </a:r>
            <a:r>
              <a:rPr lang="pt-BR" b="1" dirty="0" err="1">
                <a:latin typeface="RoBOTO" pitchFamily="2" charset="0"/>
                <a:ea typeface="RoBOTO" pitchFamily="2" charset="0"/>
              </a:rPr>
              <a:t>veniam</a:t>
            </a:r>
            <a:r>
              <a:rPr lang="pt-BR" dirty="0">
                <a:latin typeface="RoBOTO" pitchFamily="2" charset="0"/>
                <a:ea typeface="RoBOTO" pitchFamily="2" charset="0"/>
              </a:rPr>
              <a:t>, quis.</a:t>
            </a:r>
            <a:endParaRPr lang="pt-BR" sz="2200" dirty="0">
              <a:latin typeface="RoBOTO" pitchFamily="2" charset="0"/>
              <a:ea typeface="RoBOTO" pitchFamily="2" charset="0"/>
            </a:endParaRPr>
          </a:p>
        </p:txBody>
      </p:sp>
      <p:sp>
        <p:nvSpPr>
          <p:cNvPr id="3" name="Retângulo 2">
            <a:extLst>
              <a:ext uri="{FF2B5EF4-FFF2-40B4-BE49-F238E27FC236}">
                <a16:creationId xmlns:a16="http://schemas.microsoft.com/office/drawing/2014/main" id="{F0B6D398-A0A5-46D3-BD69-6A5C78E22E3E}"/>
              </a:ext>
            </a:extLst>
          </p:cNvPr>
          <p:cNvSpPr/>
          <p:nvPr/>
        </p:nvSpPr>
        <p:spPr>
          <a:xfrm>
            <a:off x="755126" y="4046939"/>
            <a:ext cx="5093223" cy="1800493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E6C77C0B-66CF-4D96-974F-C81E0E2C9A08}"/>
              </a:ext>
            </a:extLst>
          </p:cNvPr>
          <p:cNvSpPr txBox="1"/>
          <p:nvPr/>
        </p:nvSpPr>
        <p:spPr>
          <a:xfrm>
            <a:off x="1713679" y="4762519"/>
            <a:ext cx="26098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800" b="1" dirty="0">
                <a:latin typeface="RoBOTO" pitchFamily="2" charset="0"/>
                <a:ea typeface="RoBOTO" pitchFamily="2" charset="0"/>
              </a:rPr>
              <a:t>IMAGEM/ILUSTRAÇÃO</a:t>
            </a:r>
            <a:endParaRPr lang="pt-BR" dirty="0"/>
          </a:p>
        </p:txBody>
      </p:sp>
      <p:sp>
        <p:nvSpPr>
          <p:cNvPr id="5" name="Retângulo 4">
            <a:extLst>
              <a:ext uri="{FF2B5EF4-FFF2-40B4-BE49-F238E27FC236}">
                <a16:creationId xmlns:a16="http://schemas.microsoft.com/office/drawing/2014/main" id="{BC95CC28-B7CE-4D38-BDDE-BDC39D6D17DE}"/>
              </a:ext>
            </a:extLst>
          </p:cNvPr>
          <p:cNvSpPr/>
          <p:nvPr/>
        </p:nvSpPr>
        <p:spPr>
          <a:xfrm>
            <a:off x="6343654" y="4047007"/>
            <a:ext cx="5113375" cy="1800493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id="{5D4C6E3C-145A-435D-8AE5-5E4C48643199}"/>
              </a:ext>
            </a:extLst>
          </p:cNvPr>
          <p:cNvSpPr txBox="1"/>
          <p:nvPr/>
        </p:nvSpPr>
        <p:spPr>
          <a:xfrm>
            <a:off x="7742142" y="4762587"/>
            <a:ext cx="26098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800" b="1" dirty="0">
                <a:latin typeface="RoBOTO" pitchFamily="2" charset="0"/>
                <a:ea typeface="RoBOTO" pitchFamily="2" charset="0"/>
              </a:rPr>
              <a:t>IMAGEM/ILUSTRAÇÃO</a:t>
            </a:r>
            <a:endParaRPr lang="pt-BR" dirty="0"/>
          </a:p>
        </p:txBody>
      </p:sp>
      <p:sp>
        <p:nvSpPr>
          <p:cNvPr id="14" name="CaixaDeTexto 13">
            <a:extLst>
              <a:ext uri="{FF2B5EF4-FFF2-40B4-BE49-F238E27FC236}">
                <a16:creationId xmlns:a16="http://schemas.microsoft.com/office/drawing/2014/main" id="{8499DD1F-1425-413A-9E0E-4150683E9170}"/>
              </a:ext>
            </a:extLst>
          </p:cNvPr>
          <p:cNvSpPr txBox="1"/>
          <p:nvPr/>
        </p:nvSpPr>
        <p:spPr>
          <a:xfrm>
            <a:off x="750477" y="5847431"/>
            <a:ext cx="388961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000" dirty="0">
                <a:latin typeface="Roboto" pitchFamily="2" charset="0"/>
                <a:ea typeface="Roboto" pitchFamily="2" charset="0"/>
              </a:rPr>
              <a:t>FONTE: </a:t>
            </a:r>
            <a:r>
              <a:rPr lang="pt-BR" sz="1000" dirty="0" err="1">
                <a:latin typeface="Roboto" pitchFamily="2" charset="0"/>
                <a:ea typeface="Roboto" pitchFamily="2" charset="0"/>
              </a:rPr>
              <a:t>Techinfo</a:t>
            </a:r>
            <a:r>
              <a:rPr lang="pt-BR" sz="1000" dirty="0">
                <a:latin typeface="Roboto" pitchFamily="2" charset="0"/>
                <a:ea typeface="Roboto" pitchFamily="2" charset="0"/>
              </a:rPr>
              <a:t>, 2019</a:t>
            </a:r>
          </a:p>
        </p:txBody>
      </p:sp>
    </p:spTree>
    <p:extLst>
      <p:ext uri="{BB962C8B-B14F-4D97-AF65-F5344CB8AC3E}">
        <p14:creationId xmlns:p14="http://schemas.microsoft.com/office/powerpoint/2010/main" val="331068353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>
            <a:extLst>
              <a:ext uri="{FF2B5EF4-FFF2-40B4-BE49-F238E27FC236}">
                <a16:creationId xmlns:a16="http://schemas.microsoft.com/office/drawing/2014/main" id="{F7CBB83A-40B4-4E6E-8E28-11C7EF2A9564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9000">
                <a:srgbClr val="FFF200"/>
              </a:gs>
              <a:gs pos="100000">
                <a:srgbClr val="FB6725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8" name="Retângulo 7">
            <a:extLst>
              <a:ext uri="{FF2B5EF4-FFF2-40B4-BE49-F238E27FC236}">
                <a16:creationId xmlns:a16="http://schemas.microsoft.com/office/drawing/2014/main" id="{EF6B8CF4-A6D8-4CB6-8253-2CC3C2426138}"/>
              </a:ext>
            </a:extLst>
          </p:cNvPr>
          <p:cNvSpPr/>
          <p:nvPr/>
        </p:nvSpPr>
        <p:spPr>
          <a:xfrm>
            <a:off x="0" y="1828800"/>
            <a:ext cx="12192000" cy="3454026"/>
          </a:xfrm>
          <a:prstGeom prst="rect">
            <a:avLst/>
          </a:prstGeom>
          <a:solidFill>
            <a:schemeClr val="bg1">
              <a:alpha val="5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" name="Retângulo 6">
            <a:extLst>
              <a:ext uri="{FF2B5EF4-FFF2-40B4-BE49-F238E27FC236}">
                <a16:creationId xmlns:a16="http://schemas.microsoft.com/office/drawing/2014/main" id="{1121B13D-43BF-40B8-9A46-D85E9C0EC548}"/>
              </a:ext>
            </a:extLst>
          </p:cNvPr>
          <p:cNvSpPr/>
          <p:nvPr/>
        </p:nvSpPr>
        <p:spPr>
          <a:xfrm>
            <a:off x="6464968" y="1575175"/>
            <a:ext cx="5598695" cy="863661"/>
          </a:xfrm>
          <a:custGeom>
            <a:avLst/>
            <a:gdLst>
              <a:gd name="connsiteX0" fmla="*/ 0 w 7106653"/>
              <a:gd name="connsiteY0" fmla="*/ 0 h 2504210"/>
              <a:gd name="connsiteX1" fmla="*/ 7106653 w 7106653"/>
              <a:gd name="connsiteY1" fmla="*/ 0 h 2504210"/>
              <a:gd name="connsiteX2" fmla="*/ 7106653 w 7106653"/>
              <a:gd name="connsiteY2" fmla="*/ 2504210 h 2504210"/>
              <a:gd name="connsiteX3" fmla="*/ 0 w 7106653"/>
              <a:gd name="connsiteY3" fmla="*/ 2504210 h 2504210"/>
              <a:gd name="connsiteX4" fmla="*/ 0 w 7106653"/>
              <a:gd name="connsiteY4" fmla="*/ 0 h 2504210"/>
              <a:gd name="connsiteX0" fmla="*/ 0 w 7716253"/>
              <a:gd name="connsiteY0" fmla="*/ 176463 h 2680673"/>
              <a:gd name="connsiteX1" fmla="*/ 7716253 w 7716253"/>
              <a:gd name="connsiteY1" fmla="*/ 0 h 2680673"/>
              <a:gd name="connsiteX2" fmla="*/ 7106653 w 7716253"/>
              <a:gd name="connsiteY2" fmla="*/ 2680673 h 2680673"/>
              <a:gd name="connsiteX3" fmla="*/ 0 w 7716253"/>
              <a:gd name="connsiteY3" fmla="*/ 2680673 h 2680673"/>
              <a:gd name="connsiteX4" fmla="*/ 0 w 7716253"/>
              <a:gd name="connsiteY4" fmla="*/ 176463 h 2680673"/>
              <a:gd name="connsiteX0" fmla="*/ 0 w 7716253"/>
              <a:gd name="connsiteY0" fmla="*/ 176463 h 2680673"/>
              <a:gd name="connsiteX1" fmla="*/ 7716253 w 7716253"/>
              <a:gd name="connsiteY1" fmla="*/ 0 h 2680673"/>
              <a:gd name="connsiteX2" fmla="*/ 5534527 w 7716253"/>
              <a:gd name="connsiteY2" fmla="*/ 2087115 h 2680673"/>
              <a:gd name="connsiteX3" fmla="*/ 0 w 7716253"/>
              <a:gd name="connsiteY3" fmla="*/ 2680673 h 2680673"/>
              <a:gd name="connsiteX4" fmla="*/ 0 w 7716253"/>
              <a:gd name="connsiteY4" fmla="*/ 176463 h 2680673"/>
              <a:gd name="connsiteX0" fmla="*/ 0 w 7716253"/>
              <a:gd name="connsiteY0" fmla="*/ 176463 h 2680673"/>
              <a:gd name="connsiteX1" fmla="*/ 7716253 w 7716253"/>
              <a:gd name="connsiteY1" fmla="*/ 0 h 2680673"/>
              <a:gd name="connsiteX2" fmla="*/ 6994359 w 7716253"/>
              <a:gd name="connsiteY2" fmla="*/ 2680673 h 2680673"/>
              <a:gd name="connsiteX3" fmla="*/ 0 w 7716253"/>
              <a:gd name="connsiteY3" fmla="*/ 2680673 h 2680673"/>
              <a:gd name="connsiteX4" fmla="*/ 0 w 7716253"/>
              <a:gd name="connsiteY4" fmla="*/ 176463 h 2680673"/>
              <a:gd name="connsiteX0" fmla="*/ 0 w 7058526"/>
              <a:gd name="connsiteY0" fmla="*/ 0 h 2504210"/>
              <a:gd name="connsiteX1" fmla="*/ 7058526 w 7058526"/>
              <a:gd name="connsiteY1" fmla="*/ 465221 h 2504210"/>
              <a:gd name="connsiteX2" fmla="*/ 6994359 w 7058526"/>
              <a:gd name="connsiteY2" fmla="*/ 2504210 h 2504210"/>
              <a:gd name="connsiteX3" fmla="*/ 0 w 7058526"/>
              <a:gd name="connsiteY3" fmla="*/ 2504210 h 2504210"/>
              <a:gd name="connsiteX4" fmla="*/ 0 w 7058526"/>
              <a:gd name="connsiteY4" fmla="*/ 0 h 2504210"/>
              <a:gd name="connsiteX0" fmla="*/ 0 w 7716252"/>
              <a:gd name="connsiteY0" fmla="*/ 32084 h 2536294"/>
              <a:gd name="connsiteX1" fmla="*/ 7716252 w 7716252"/>
              <a:gd name="connsiteY1" fmla="*/ 0 h 2536294"/>
              <a:gd name="connsiteX2" fmla="*/ 6994359 w 7716252"/>
              <a:gd name="connsiteY2" fmla="*/ 2536294 h 2536294"/>
              <a:gd name="connsiteX3" fmla="*/ 0 w 7716252"/>
              <a:gd name="connsiteY3" fmla="*/ 2536294 h 2536294"/>
              <a:gd name="connsiteX4" fmla="*/ 0 w 7716252"/>
              <a:gd name="connsiteY4" fmla="*/ 32084 h 2536294"/>
              <a:gd name="connsiteX0" fmla="*/ 0 w 8614610"/>
              <a:gd name="connsiteY0" fmla="*/ 96252 h 2536294"/>
              <a:gd name="connsiteX1" fmla="*/ 8614610 w 8614610"/>
              <a:gd name="connsiteY1" fmla="*/ 0 h 2536294"/>
              <a:gd name="connsiteX2" fmla="*/ 7892717 w 8614610"/>
              <a:gd name="connsiteY2" fmla="*/ 2536294 h 2536294"/>
              <a:gd name="connsiteX3" fmla="*/ 898358 w 8614610"/>
              <a:gd name="connsiteY3" fmla="*/ 2536294 h 2536294"/>
              <a:gd name="connsiteX4" fmla="*/ 0 w 8614610"/>
              <a:gd name="connsiteY4" fmla="*/ 96252 h 2536294"/>
              <a:gd name="connsiteX0" fmla="*/ 0 w 8614610"/>
              <a:gd name="connsiteY0" fmla="*/ 96252 h 2536294"/>
              <a:gd name="connsiteX1" fmla="*/ 8614610 w 8614610"/>
              <a:gd name="connsiteY1" fmla="*/ 0 h 2536294"/>
              <a:gd name="connsiteX2" fmla="*/ 7892717 w 8614610"/>
              <a:gd name="connsiteY2" fmla="*/ 2536294 h 2536294"/>
              <a:gd name="connsiteX3" fmla="*/ 0 w 8614610"/>
              <a:gd name="connsiteY3" fmla="*/ 2488167 h 2536294"/>
              <a:gd name="connsiteX4" fmla="*/ 0 w 8614610"/>
              <a:gd name="connsiteY4" fmla="*/ 96252 h 2536294"/>
              <a:gd name="connsiteX0" fmla="*/ 0 w 9208168"/>
              <a:gd name="connsiteY0" fmla="*/ 96252 h 2536294"/>
              <a:gd name="connsiteX1" fmla="*/ 9208168 w 9208168"/>
              <a:gd name="connsiteY1" fmla="*/ 0 h 2536294"/>
              <a:gd name="connsiteX2" fmla="*/ 8486275 w 9208168"/>
              <a:gd name="connsiteY2" fmla="*/ 2536294 h 2536294"/>
              <a:gd name="connsiteX3" fmla="*/ 593558 w 9208168"/>
              <a:gd name="connsiteY3" fmla="*/ 2488167 h 2536294"/>
              <a:gd name="connsiteX4" fmla="*/ 0 w 9208168"/>
              <a:gd name="connsiteY4" fmla="*/ 96252 h 2536294"/>
              <a:gd name="connsiteX0" fmla="*/ 192505 w 9400673"/>
              <a:gd name="connsiteY0" fmla="*/ 96252 h 2536294"/>
              <a:gd name="connsiteX1" fmla="*/ 9400673 w 9400673"/>
              <a:gd name="connsiteY1" fmla="*/ 0 h 2536294"/>
              <a:gd name="connsiteX2" fmla="*/ 8678780 w 9400673"/>
              <a:gd name="connsiteY2" fmla="*/ 2536294 h 2536294"/>
              <a:gd name="connsiteX3" fmla="*/ 0 w 9400673"/>
              <a:gd name="connsiteY3" fmla="*/ 2488167 h 2536294"/>
              <a:gd name="connsiteX4" fmla="*/ 192505 w 9400673"/>
              <a:gd name="connsiteY4" fmla="*/ 96252 h 2536294"/>
              <a:gd name="connsiteX0" fmla="*/ 0 w 9705650"/>
              <a:gd name="connsiteY0" fmla="*/ 96251 h 2536294"/>
              <a:gd name="connsiteX1" fmla="*/ 9705650 w 9705650"/>
              <a:gd name="connsiteY1" fmla="*/ 0 h 2536294"/>
              <a:gd name="connsiteX2" fmla="*/ 8983757 w 9705650"/>
              <a:gd name="connsiteY2" fmla="*/ 2536294 h 2536294"/>
              <a:gd name="connsiteX3" fmla="*/ 304977 w 9705650"/>
              <a:gd name="connsiteY3" fmla="*/ 2488167 h 2536294"/>
              <a:gd name="connsiteX4" fmla="*/ 0 w 9705650"/>
              <a:gd name="connsiteY4" fmla="*/ 96251 h 2536294"/>
              <a:gd name="connsiteX0" fmla="*/ 0 w 9548550"/>
              <a:gd name="connsiteY0" fmla="*/ 60735 h 2536294"/>
              <a:gd name="connsiteX1" fmla="*/ 9548550 w 9548550"/>
              <a:gd name="connsiteY1" fmla="*/ 0 h 2536294"/>
              <a:gd name="connsiteX2" fmla="*/ 8826657 w 9548550"/>
              <a:gd name="connsiteY2" fmla="*/ 2536294 h 2536294"/>
              <a:gd name="connsiteX3" fmla="*/ 147877 w 9548550"/>
              <a:gd name="connsiteY3" fmla="*/ 2488167 h 2536294"/>
              <a:gd name="connsiteX4" fmla="*/ 0 w 9548550"/>
              <a:gd name="connsiteY4" fmla="*/ 60735 h 2536294"/>
              <a:gd name="connsiteX0" fmla="*/ 0 w 9312901"/>
              <a:gd name="connsiteY0" fmla="*/ 60735 h 2536294"/>
              <a:gd name="connsiteX1" fmla="*/ 9312901 w 9312901"/>
              <a:gd name="connsiteY1" fmla="*/ 0 h 2536294"/>
              <a:gd name="connsiteX2" fmla="*/ 8826657 w 9312901"/>
              <a:gd name="connsiteY2" fmla="*/ 2536294 h 2536294"/>
              <a:gd name="connsiteX3" fmla="*/ 147877 w 9312901"/>
              <a:gd name="connsiteY3" fmla="*/ 2488167 h 2536294"/>
              <a:gd name="connsiteX4" fmla="*/ 0 w 9312901"/>
              <a:gd name="connsiteY4" fmla="*/ 60735 h 25362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312901" h="2536294">
                <a:moveTo>
                  <a:pt x="0" y="60735"/>
                </a:moveTo>
                <a:lnTo>
                  <a:pt x="9312901" y="0"/>
                </a:lnTo>
                <a:lnTo>
                  <a:pt x="8826657" y="2536294"/>
                </a:lnTo>
                <a:lnTo>
                  <a:pt x="147877" y="2488167"/>
                </a:lnTo>
                <a:lnTo>
                  <a:pt x="0" y="60735"/>
                </a:lnTo>
                <a:close/>
              </a:path>
            </a:pathLst>
          </a:custGeom>
          <a:gradFill>
            <a:gsLst>
              <a:gs pos="0">
                <a:srgbClr val="F26739"/>
              </a:gs>
              <a:gs pos="100000">
                <a:srgbClr val="E42612"/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id="{ADA43B62-BEE5-4A75-8116-63BC60612262}"/>
              </a:ext>
            </a:extLst>
          </p:cNvPr>
          <p:cNvSpPr txBox="1"/>
          <p:nvPr/>
        </p:nvSpPr>
        <p:spPr>
          <a:xfrm>
            <a:off x="6777251" y="2438836"/>
            <a:ext cx="5125992" cy="22852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pt-BR" sz="2200" b="1" dirty="0">
              <a:solidFill>
                <a:schemeClr val="tx1">
                  <a:lumMod val="75000"/>
                  <a:lumOff val="25000"/>
                </a:schemeClr>
              </a:solidFill>
              <a:latin typeface="RoBOTO" pitchFamily="2" charset="0"/>
              <a:ea typeface="RoBOTO" pitchFamily="2" charset="0"/>
            </a:endParaRPr>
          </a:p>
          <a:p>
            <a:r>
              <a:rPr lang="pt-BR" b="1" dirty="0">
                <a:solidFill>
                  <a:schemeClr val="tx1">
                    <a:lumMod val="75000"/>
                    <a:lumOff val="25000"/>
                  </a:schemeClr>
                </a:solidFill>
                <a:latin typeface="RoBOTO" pitchFamily="2" charset="0"/>
                <a:ea typeface="RoBOTO" pitchFamily="2" charset="0"/>
              </a:rPr>
              <a:t>Neste capítulo você verá:</a:t>
            </a:r>
          </a:p>
          <a:p>
            <a:endParaRPr lang="pt-BR" sz="1500" b="1" dirty="0">
              <a:solidFill>
                <a:schemeClr val="tx1">
                  <a:lumMod val="85000"/>
                  <a:lumOff val="15000"/>
                </a:schemeClr>
              </a:solidFill>
              <a:latin typeface="RoBOTO" pitchFamily="2" charset="0"/>
              <a:ea typeface="RoBOTO" pitchFamily="2" charset="0"/>
            </a:endParaRPr>
          </a:p>
          <a:p>
            <a:pPr>
              <a:lnSpc>
                <a:spcPct val="150000"/>
              </a:lnSpc>
            </a:pPr>
            <a:r>
              <a:rPr lang="pt-BR" sz="15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Roboto" pitchFamily="2" charset="0"/>
                <a:ea typeface="RoBOTO" pitchFamily="2" charset="0"/>
              </a:rPr>
              <a:t>Nonummy</a:t>
            </a:r>
            <a:r>
              <a:rPr lang="pt-BR" sz="1500" dirty="0">
                <a:solidFill>
                  <a:schemeClr val="tx1">
                    <a:lumMod val="85000"/>
                    <a:lumOff val="15000"/>
                  </a:schemeClr>
                </a:solidFill>
                <a:latin typeface="Roboto" pitchFamily="2" charset="0"/>
                <a:ea typeface="RoBOTO" pitchFamily="2" charset="0"/>
              </a:rPr>
              <a:t> </a:t>
            </a:r>
            <a:r>
              <a:rPr lang="pt-BR" sz="15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Roboto" pitchFamily="2" charset="0"/>
                <a:ea typeface="RoBOTO" pitchFamily="2" charset="0"/>
              </a:rPr>
              <a:t>nibh</a:t>
            </a:r>
            <a:r>
              <a:rPr lang="pt-BR" sz="1500" dirty="0">
                <a:solidFill>
                  <a:schemeClr val="tx1">
                    <a:lumMod val="85000"/>
                    <a:lumOff val="15000"/>
                  </a:schemeClr>
                </a:solidFill>
                <a:latin typeface="Roboto" pitchFamily="2" charset="0"/>
                <a:ea typeface="RoBOTO" pitchFamily="2" charset="0"/>
              </a:rPr>
              <a:t> </a:t>
            </a:r>
            <a:r>
              <a:rPr lang="pt-BR" sz="15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Roboto" pitchFamily="2" charset="0"/>
                <a:ea typeface="RoBOTO" pitchFamily="2" charset="0"/>
              </a:rPr>
              <a:t>euismod</a:t>
            </a:r>
            <a:r>
              <a:rPr lang="pt-BR" sz="1500" dirty="0">
                <a:solidFill>
                  <a:schemeClr val="tx1">
                    <a:lumMod val="85000"/>
                    <a:lumOff val="15000"/>
                  </a:schemeClr>
                </a:solidFill>
                <a:latin typeface="Roboto" pitchFamily="2" charset="0"/>
                <a:ea typeface="RoBOTO" pitchFamily="2" charset="0"/>
              </a:rPr>
              <a:t> </a:t>
            </a:r>
            <a:r>
              <a:rPr lang="pt-BR" sz="15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Roboto" pitchFamily="2" charset="0"/>
                <a:ea typeface="RoBOTO" pitchFamily="2" charset="0"/>
              </a:rPr>
              <a:t>tincidunt</a:t>
            </a:r>
            <a:r>
              <a:rPr lang="pt-BR" sz="1500" dirty="0">
                <a:solidFill>
                  <a:schemeClr val="tx1">
                    <a:lumMod val="85000"/>
                    <a:lumOff val="15000"/>
                  </a:schemeClr>
                </a:solidFill>
                <a:latin typeface="Roboto" pitchFamily="2" charset="0"/>
                <a:ea typeface="RoBOTO" pitchFamily="2" charset="0"/>
              </a:rPr>
              <a:t> </a:t>
            </a:r>
            <a:r>
              <a:rPr lang="pt-BR" sz="15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Roboto" pitchFamily="2" charset="0"/>
                <a:ea typeface="RoBOTO" pitchFamily="2" charset="0"/>
              </a:rPr>
              <a:t>uis</a:t>
            </a:r>
            <a:r>
              <a:rPr lang="pt-BR" sz="1500" dirty="0">
                <a:solidFill>
                  <a:schemeClr val="tx1">
                    <a:lumMod val="85000"/>
                    <a:lumOff val="15000"/>
                  </a:schemeClr>
                </a:solidFill>
                <a:latin typeface="Roboto" pitchFamily="2" charset="0"/>
                <a:ea typeface="RoBOTO" pitchFamily="2" charset="0"/>
              </a:rPr>
              <a:t> </a:t>
            </a:r>
            <a:r>
              <a:rPr lang="pt-BR" sz="15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Roboto" pitchFamily="2" charset="0"/>
                <a:ea typeface="RoBOTO" pitchFamily="2" charset="0"/>
              </a:rPr>
              <a:t>dolore</a:t>
            </a:r>
            <a:r>
              <a:rPr lang="pt-BR" sz="1500" dirty="0">
                <a:solidFill>
                  <a:schemeClr val="tx1">
                    <a:lumMod val="85000"/>
                    <a:lumOff val="15000"/>
                  </a:schemeClr>
                </a:solidFill>
                <a:latin typeface="Roboto" pitchFamily="2" charset="0"/>
                <a:ea typeface="RoBOTO" pitchFamily="2" charset="0"/>
              </a:rPr>
              <a:t> te </a:t>
            </a:r>
            <a:r>
              <a:rPr lang="pt-BR" sz="15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Roboto" pitchFamily="2" charset="0"/>
                <a:ea typeface="RoBOTO" pitchFamily="2" charset="0"/>
              </a:rPr>
              <a:t>feugait</a:t>
            </a:r>
            <a:r>
              <a:rPr lang="pt-BR" sz="1500" dirty="0">
                <a:solidFill>
                  <a:schemeClr val="tx1">
                    <a:lumMod val="85000"/>
                    <a:lumOff val="15000"/>
                  </a:schemeClr>
                </a:solidFill>
                <a:latin typeface="Roboto" pitchFamily="2" charset="0"/>
                <a:ea typeface="RoBOTO" pitchFamily="2" charset="0"/>
              </a:rPr>
              <a:t> </a:t>
            </a:r>
            <a:r>
              <a:rPr lang="pt-BR" sz="15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Roboto" pitchFamily="2" charset="0"/>
                <a:ea typeface="RoBOTO" pitchFamily="2" charset="0"/>
              </a:rPr>
              <a:t>nulla</a:t>
            </a:r>
            <a:r>
              <a:rPr lang="pt-BR" sz="1500" dirty="0">
                <a:solidFill>
                  <a:schemeClr val="tx1">
                    <a:lumMod val="85000"/>
                    <a:lumOff val="15000"/>
                  </a:schemeClr>
                </a:solidFill>
                <a:latin typeface="Roboto" pitchFamily="2" charset="0"/>
                <a:ea typeface="RoBOTO" pitchFamily="2" charset="0"/>
              </a:rPr>
              <a:t> </a:t>
            </a:r>
            <a:r>
              <a:rPr lang="pt-BR" sz="15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Roboto" pitchFamily="2" charset="0"/>
                <a:ea typeface="RoBOTO" pitchFamily="2" charset="0"/>
              </a:rPr>
              <a:t>facilisi</a:t>
            </a:r>
            <a:r>
              <a:rPr lang="pt-BR" sz="1500" dirty="0">
                <a:solidFill>
                  <a:schemeClr val="tx1">
                    <a:lumMod val="85000"/>
                    <a:lumOff val="15000"/>
                  </a:schemeClr>
                </a:solidFill>
                <a:latin typeface="Roboto" pitchFamily="2" charset="0"/>
                <a:ea typeface="RoBOTO" pitchFamily="2" charset="0"/>
              </a:rPr>
              <a:t>. </a:t>
            </a:r>
            <a:r>
              <a:rPr lang="pt-BR" sz="15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Roboto" pitchFamily="2" charset="0"/>
                <a:ea typeface="RoBOTO" pitchFamily="2" charset="0"/>
              </a:rPr>
              <a:t>Lorem</a:t>
            </a:r>
            <a:r>
              <a:rPr lang="pt-BR" sz="1500" dirty="0">
                <a:solidFill>
                  <a:schemeClr val="tx1">
                    <a:lumMod val="85000"/>
                    <a:lumOff val="15000"/>
                  </a:schemeClr>
                </a:solidFill>
                <a:latin typeface="Roboto" pitchFamily="2" charset="0"/>
                <a:ea typeface="RoBOTO" pitchFamily="2" charset="0"/>
              </a:rPr>
              <a:t> ipsum </a:t>
            </a:r>
            <a:r>
              <a:rPr lang="pt-BR" sz="15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Roboto" pitchFamily="2" charset="0"/>
                <a:ea typeface="RoBOTO" pitchFamily="2" charset="0"/>
              </a:rPr>
              <a:t>dolor</a:t>
            </a:r>
            <a:r>
              <a:rPr lang="pt-BR" sz="1500" dirty="0">
                <a:solidFill>
                  <a:schemeClr val="tx1">
                    <a:lumMod val="85000"/>
                    <a:lumOff val="15000"/>
                  </a:schemeClr>
                </a:solidFill>
                <a:latin typeface="Roboto" pitchFamily="2" charset="0"/>
                <a:ea typeface="RoBOTO" pitchFamily="2" charset="0"/>
              </a:rPr>
              <a:t> </a:t>
            </a:r>
            <a:r>
              <a:rPr lang="pt-BR" sz="15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Roboto" pitchFamily="2" charset="0"/>
                <a:ea typeface="RoBOTO" pitchFamily="2" charset="0"/>
              </a:rPr>
              <a:t>sit</a:t>
            </a:r>
            <a:r>
              <a:rPr lang="pt-BR" sz="1500" dirty="0">
                <a:solidFill>
                  <a:schemeClr val="tx1">
                    <a:lumMod val="85000"/>
                    <a:lumOff val="15000"/>
                  </a:schemeClr>
                </a:solidFill>
                <a:latin typeface="Roboto" pitchFamily="2" charset="0"/>
                <a:ea typeface="RoBOTO" pitchFamily="2" charset="0"/>
              </a:rPr>
              <a:t> </a:t>
            </a:r>
            <a:r>
              <a:rPr lang="pt-BR" sz="15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Roboto" pitchFamily="2" charset="0"/>
                <a:ea typeface="RoBOTO" pitchFamily="2" charset="0"/>
              </a:rPr>
              <a:t>amet</a:t>
            </a:r>
            <a:r>
              <a:rPr lang="pt-BR" sz="1500" dirty="0">
                <a:solidFill>
                  <a:schemeClr val="tx1">
                    <a:lumMod val="85000"/>
                    <a:lumOff val="15000"/>
                  </a:schemeClr>
                </a:solidFill>
                <a:latin typeface="Roboto" pitchFamily="2" charset="0"/>
                <a:ea typeface="RoBOTO" pitchFamily="2" charset="0"/>
              </a:rPr>
              <a:t>, </a:t>
            </a:r>
            <a:r>
              <a:rPr lang="pt-BR" sz="15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Roboto" pitchFamily="2" charset="0"/>
                <a:ea typeface="RoBOTO" pitchFamily="2" charset="0"/>
              </a:rPr>
              <a:t>cons</a:t>
            </a:r>
            <a:r>
              <a:rPr lang="pt-BR" sz="1500" dirty="0">
                <a:solidFill>
                  <a:schemeClr val="tx1">
                    <a:lumMod val="85000"/>
                    <a:lumOff val="15000"/>
                  </a:schemeClr>
                </a:solidFill>
                <a:latin typeface="Roboto" pitchFamily="2" charset="0"/>
                <a:ea typeface="RoBOTO" pitchFamily="2" charset="0"/>
              </a:rPr>
              <a:t> </a:t>
            </a:r>
            <a:r>
              <a:rPr lang="pt-BR" sz="15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Roboto" pitchFamily="2" charset="0"/>
                <a:ea typeface="RoBOTO" pitchFamily="2" charset="0"/>
              </a:rPr>
              <a:t>ectetuer</a:t>
            </a:r>
            <a:r>
              <a:rPr lang="pt-BR" sz="1500" dirty="0">
                <a:solidFill>
                  <a:schemeClr val="tx1">
                    <a:lumMod val="85000"/>
                    <a:lumOff val="15000"/>
                  </a:schemeClr>
                </a:solidFill>
                <a:latin typeface="Roboto" pitchFamily="2" charset="0"/>
                <a:ea typeface="RoBOTO" pitchFamily="2" charset="0"/>
              </a:rPr>
              <a:t> </a:t>
            </a:r>
            <a:r>
              <a:rPr lang="pt-BR" sz="15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Roboto" pitchFamily="2" charset="0"/>
                <a:ea typeface="RoBOTO" pitchFamily="2" charset="0"/>
              </a:rPr>
              <a:t>adipiscing</a:t>
            </a:r>
            <a:r>
              <a:rPr lang="pt-BR" sz="1500" dirty="0">
                <a:solidFill>
                  <a:schemeClr val="tx1">
                    <a:lumMod val="85000"/>
                    <a:lumOff val="15000"/>
                  </a:schemeClr>
                </a:solidFill>
                <a:latin typeface="Roboto" pitchFamily="2" charset="0"/>
                <a:ea typeface="RoBOTO" pitchFamily="2" charset="0"/>
              </a:rPr>
              <a:t> </a:t>
            </a:r>
            <a:r>
              <a:rPr lang="pt-BR" sz="15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Roboto" pitchFamily="2" charset="0"/>
                <a:ea typeface="RoBOTO" pitchFamily="2" charset="0"/>
              </a:rPr>
              <a:t>elit</a:t>
            </a:r>
            <a:r>
              <a:rPr lang="pt-BR" sz="1500" dirty="0">
                <a:solidFill>
                  <a:schemeClr val="tx1">
                    <a:lumMod val="85000"/>
                    <a:lumOff val="15000"/>
                  </a:schemeClr>
                </a:solidFill>
                <a:latin typeface="Roboto" pitchFamily="2" charset="0"/>
                <a:ea typeface="RoBOTO" pitchFamily="2" charset="0"/>
              </a:rPr>
              <a:t>, </a:t>
            </a:r>
            <a:r>
              <a:rPr lang="pt-BR" sz="15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Roboto" pitchFamily="2" charset="0"/>
                <a:ea typeface="RoBOTO" pitchFamily="2" charset="0"/>
              </a:rPr>
              <a:t>sed</a:t>
            </a:r>
            <a:r>
              <a:rPr lang="pt-BR" sz="1500" dirty="0">
                <a:solidFill>
                  <a:schemeClr val="tx1">
                    <a:lumMod val="85000"/>
                    <a:lumOff val="15000"/>
                  </a:schemeClr>
                </a:solidFill>
                <a:latin typeface="Roboto" pitchFamily="2" charset="0"/>
                <a:ea typeface="RoBOTO" pitchFamily="2" charset="0"/>
              </a:rPr>
              <a:t> </a:t>
            </a:r>
            <a:r>
              <a:rPr lang="pt-BR" sz="15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Roboto" pitchFamily="2" charset="0"/>
                <a:ea typeface="RoBOTO" pitchFamily="2" charset="0"/>
              </a:rPr>
              <a:t>diam</a:t>
            </a:r>
            <a:r>
              <a:rPr lang="pt-BR" sz="1500" dirty="0">
                <a:solidFill>
                  <a:schemeClr val="tx1">
                    <a:lumMod val="85000"/>
                    <a:lumOff val="15000"/>
                  </a:schemeClr>
                </a:solidFill>
                <a:latin typeface="Roboto" pitchFamily="2" charset="0"/>
                <a:ea typeface="RoBOTO" pitchFamily="2" charset="0"/>
              </a:rPr>
              <a:t> </a:t>
            </a:r>
            <a:r>
              <a:rPr lang="pt-BR" sz="15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Roboto" pitchFamily="2" charset="0"/>
                <a:ea typeface="RoBOTO" pitchFamily="2" charset="0"/>
              </a:rPr>
              <a:t>nonummy</a:t>
            </a:r>
            <a:r>
              <a:rPr lang="pt-BR" sz="1500" dirty="0">
                <a:solidFill>
                  <a:schemeClr val="tx1">
                    <a:lumMod val="85000"/>
                    <a:lumOff val="15000"/>
                  </a:schemeClr>
                </a:solidFill>
                <a:latin typeface="Roboto" pitchFamily="2" charset="0"/>
                <a:ea typeface="RoBOTO" pitchFamily="2" charset="0"/>
              </a:rPr>
              <a:t> </a:t>
            </a:r>
            <a:r>
              <a:rPr lang="pt-BR" sz="15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Roboto" pitchFamily="2" charset="0"/>
                <a:ea typeface="RoBOTO" pitchFamily="2" charset="0"/>
              </a:rPr>
              <a:t>nibh</a:t>
            </a:r>
            <a:r>
              <a:rPr lang="pt-BR" sz="1500" dirty="0">
                <a:solidFill>
                  <a:schemeClr val="tx1">
                    <a:lumMod val="85000"/>
                    <a:lumOff val="15000"/>
                  </a:schemeClr>
                </a:solidFill>
                <a:latin typeface="Roboto" pitchFamily="2" charset="0"/>
                <a:ea typeface="RoBOTO" pitchFamily="2" charset="0"/>
              </a:rPr>
              <a:t> </a:t>
            </a:r>
            <a:r>
              <a:rPr lang="pt-BR" sz="15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Roboto" pitchFamily="2" charset="0"/>
                <a:ea typeface="RoBOTO" pitchFamily="2" charset="0"/>
              </a:rPr>
              <a:t>euismod</a:t>
            </a:r>
            <a:r>
              <a:rPr lang="pt-BR" sz="1500" dirty="0">
                <a:solidFill>
                  <a:schemeClr val="tx1">
                    <a:lumMod val="85000"/>
                    <a:lumOff val="15000"/>
                  </a:schemeClr>
                </a:solidFill>
                <a:latin typeface="Roboto" pitchFamily="2" charset="0"/>
                <a:ea typeface="RoBOTO" pitchFamily="2" charset="0"/>
              </a:rPr>
              <a:t> </a:t>
            </a:r>
            <a:r>
              <a:rPr lang="pt-BR" sz="15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Roboto" pitchFamily="2" charset="0"/>
                <a:ea typeface="RoBOTO" pitchFamily="2" charset="0"/>
              </a:rPr>
              <a:t>tincidunt</a:t>
            </a:r>
            <a:r>
              <a:rPr lang="pt-BR" sz="1500" dirty="0">
                <a:solidFill>
                  <a:schemeClr val="tx1">
                    <a:lumMod val="85000"/>
                    <a:lumOff val="15000"/>
                  </a:schemeClr>
                </a:solidFill>
                <a:latin typeface="Roboto" pitchFamily="2" charset="0"/>
                <a:ea typeface="RoBOTO" pitchFamily="2" charset="0"/>
              </a:rPr>
              <a:t> ut </a:t>
            </a:r>
            <a:r>
              <a:rPr lang="pt-BR" sz="15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Roboto" pitchFamily="2" charset="0"/>
                <a:ea typeface="RoBOTO" pitchFamily="2" charset="0"/>
              </a:rPr>
              <a:t>laoreet</a:t>
            </a:r>
            <a:r>
              <a:rPr lang="pt-BR" sz="1500" dirty="0">
                <a:solidFill>
                  <a:schemeClr val="tx1">
                    <a:lumMod val="85000"/>
                    <a:lumOff val="15000"/>
                  </a:schemeClr>
                </a:solidFill>
                <a:latin typeface="Roboto" pitchFamily="2" charset="0"/>
                <a:ea typeface="RoBOTO" pitchFamily="2" charset="0"/>
              </a:rPr>
              <a:t> </a:t>
            </a:r>
            <a:r>
              <a:rPr lang="pt-BR" sz="15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Roboto" pitchFamily="2" charset="0"/>
                <a:ea typeface="RoBOTO" pitchFamily="2" charset="0"/>
              </a:rPr>
              <a:t>dolore</a:t>
            </a:r>
            <a:r>
              <a:rPr lang="pt-BR" sz="1500" dirty="0">
                <a:solidFill>
                  <a:schemeClr val="tx1">
                    <a:lumMod val="85000"/>
                    <a:lumOff val="15000"/>
                  </a:schemeClr>
                </a:solidFill>
                <a:latin typeface="Roboto" pitchFamily="2" charset="0"/>
                <a:ea typeface="RoBOTO" pitchFamily="2" charset="0"/>
              </a:rPr>
              <a:t> magna </a:t>
            </a:r>
            <a:r>
              <a:rPr lang="pt-BR" sz="15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Roboto" pitchFamily="2" charset="0"/>
                <a:ea typeface="RoBOTO" pitchFamily="2" charset="0"/>
              </a:rPr>
              <a:t>aliquam</a:t>
            </a:r>
            <a:r>
              <a:rPr lang="pt-BR" sz="1500" dirty="0">
                <a:solidFill>
                  <a:schemeClr val="tx1">
                    <a:lumMod val="85000"/>
                    <a:lumOff val="15000"/>
                  </a:schemeClr>
                </a:solidFill>
                <a:latin typeface="Roboto" pitchFamily="2" charset="0"/>
                <a:ea typeface="RoBOTO" pitchFamily="2" charset="0"/>
              </a:rPr>
              <a:t> erat </a:t>
            </a:r>
            <a:r>
              <a:rPr lang="pt-BR" sz="15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Roboto" pitchFamily="2" charset="0"/>
                <a:ea typeface="RoBOTO" pitchFamily="2" charset="0"/>
              </a:rPr>
              <a:t>volutpat</a:t>
            </a:r>
            <a:r>
              <a:rPr lang="pt-BR" sz="1500" dirty="0">
                <a:solidFill>
                  <a:schemeClr val="tx1">
                    <a:lumMod val="85000"/>
                    <a:lumOff val="15000"/>
                  </a:schemeClr>
                </a:solidFill>
                <a:latin typeface="Roboto" pitchFamily="2" charset="0"/>
                <a:ea typeface="RoBOTO" pitchFamily="2" charset="0"/>
              </a:rPr>
              <a:t>. Ut </a:t>
            </a:r>
            <a:r>
              <a:rPr lang="pt-BR" sz="15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Roboto" pitchFamily="2" charset="0"/>
                <a:ea typeface="RoBOTO" pitchFamily="2" charset="0"/>
              </a:rPr>
              <a:t>wisi</a:t>
            </a:r>
            <a:r>
              <a:rPr lang="pt-BR" sz="1500" dirty="0">
                <a:solidFill>
                  <a:schemeClr val="tx1">
                    <a:lumMod val="85000"/>
                    <a:lumOff val="15000"/>
                  </a:schemeClr>
                </a:solidFill>
                <a:latin typeface="Roboto" pitchFamily="2" charset="0"/>
                <a:ea typeface="RoBOTO" pitchFamily="2" charset="0"/>
              </a:rPr>
              <a:t>.</a:t>
            </a:r>
            <a:endParaRPr lang="pt-BR" sz="2200" b="1" dirty="0">
              <a:solidFill>
                <a:schemeClr val="tx1">
                  <a:lumMod val="50000"/>
                  <a:lumOff val="50000"/>
                </a:schemeClr>
              </a:solidFill>
              <a:latin typeface="RoBOTO" pitchFamily="2" charset="0"/>
              <a:ea typeface="RoBOTO" pitchFamily="2" charset="0"/>
            </a:endParaRPr>
          </a:p>
        </p:txBody>
      </p:sp>
      <p:sp>
        <p:nvSpPr>
          <p:cNvPr id="9" name="CaixaDeTexto 8">
            <a:extLst>
              <a:ext uri="{FF2B5EF4-FFF2-40B4-BE49-F238E27FC236}">
                <a16:creationId xmlns:a16="http://schemas.microsoft.com/office/drawing/2014/main" id="{CA19CBF9-EE79-41F0-815F-9871FCC81077}"/>
              </a:ext>
            </a:extLst>
          </p:cNvPr>
          <p:cNvSpPr txBox="1"/>
          <p:nvPr/>
        </p:nvSpPr>
        <p:spPr>
          <a:xfrm>
            <a:off x="7058664" y="1779875"/>
            <a:ext cx="595162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200" b="1" dirty="0">
                <a:solidFill>
                  <a:schemeClr val="bg1"/>
                </a:solidFill>
                <a:latin typeface="RoBOTO" pitchFamily="2" charset="0"/>
                <a:ea typeface="RoBOTO" pitchFamily="2" charset="0"/>
              </a:rPr>
              <a:t>Nome do capítulo</a:t>
            </a:r>
          </a:p>
          <a:p>
            <a:endParaRPr lang="pt-BR" dirty="0"/>
          </a:p>
        </p:txBody>
      </p:sp>
      <p:sp>
        <p:nvSpPr>
          <p:cNvPr id="13" name="Elipse 12">
            <a:extLst>
              <a:ext uri="{FF2B5EF4-FFF2-40B4-BE49-F238E27FC236}">
                <a16:creationId xmlns:a16="http://schemas.microsoft.com/office/drawing/2014/main" id="{4998736A-0C0C-4285-87EF-EAFD9EF6E460}"/>
              </a:ext>
            </a:extLst>
          </p:cNvPr>
          <p:cNvSpPr/>
          <p:nvPr/>
        </p:nvSpPr>
        <p:spPr>
          <a:xfrm>
            <a:off x="1514370" y="1027507"/>
            <a:ext cx="3391658" cy="3391658"/>
          </a:xfrm>
          <a:prstGeom prst="ellipse">
            <a:avLst/>
          </a:prstGeom>
          <a:gradFill>
            <a:gsLst>
              <a:gs pos="0">
                <a:srgbClr val="F26739"/>
              </a:gs>
              <a:gs pos="100000">
                <a:srgbClr val="E42612"/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5" name="CaixaDeTexto 14">
            <a:extLst>
              <a:ext uri="{FF2B5EF4-FFF2-40B4-BE49-F238E27FC236}">
                <a16:creationId xmlns:a16="http://schemas.microsoft.com/office/drawing/2014/main" id="{1375307D-573B-4940-BE97-D322E4235F98}"/>
              </a:ext>
            </a:extLst>
          </p:cNvPr>
          <p:cNvSpPr txBox="1"/>
          <p:nvPr/>
        </p:nvSpPr>
        <p:spPr>
          <a:xfrm>
            <a:off x="2384569" y="1027507"/>
            <a:ext cx="5951622" cy="34470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0" b="1" dirty="0">
                <a:solidFill>
                  <a:schemeClr val="bg1"/>
                </a:solidFill>
                <a:latin typeface="RoBOTO" pitchFamily="2" charset="0"/>
                <a:ea typeface="RoBOTO" pitchFamily="2" charset="0"/>
              </a:rPr>
              <a:t>3</a:t>
            </a: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07398885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tângulo 16">
            <a:extLst>
              <a:ext uri="{FF2B5EF4-FFF2-40B4-BE49-F238E27FC236}">
                <a16:creationId xmlns:a16="http://schemas.microsoft.com/office/drawing/2014/main" id="{A5573758-92B3-4AA7-A179-FFECC9376532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9000">
                <a:schemeClr val="bg1">
                  <a:lumMod val="95000"/>
                </a:schemeClr>
              </a:gs>
              <a:gs pos="100000">
                <a:schemeClr val="bg2">
                  <a:lumMod val="9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7" name="Retângulo 6">
            <a:extLst>
              <a:ext uri="{FF2B5EF4-FFF2-40B4-BE49-F238E27FC236}">
                <a16:creationId xmlns:a16="http://schemas.microsoft.com/office/drawing/2014/main" id="{1A478CBA-EBE4-45C7-9B31-E75F71CAEE11}"/>
              </a:ext>
            </a:extLst>
          </p:cNvPr>
          <p:cNvSpPr/>
          <p:nvPr/>
        </p:nvSpPr>
        <p:spPr>
          <a:xfrm>
            <a:off x="0" y="232645"/>
            <a:ext cx="4989095" cy="863661"/>
          </a:xfrm>
          <a:custGeom>
            <a:avLst/>
            <a:gdLst>
              <a:gd name="connsiteX0" fmla="*/ 0 w 7106653"/>
              <a:gd name="connsiteY0" fmla="*/ 0 h 2504210"/>
              <a:gd name="connsiteX1" fmla="*/ 7106653 w 7106653"/>
              <a:gd name="connsiteY1" fmla="*/ 0 h 2504210"/>
              <a:gd name="connsiteX2" fmla="*/ 7106653 w 7106653"/>
              <a:gd name="connsiteY2" fmla="*/ 2504210 h 2504210"/>
              <a:gd name="connsiteX3" fmla="*/ 0 w 7106653"/>
              <a:gd name="connsiteY3" fmla="*/ 2504210 h 2504210"/>
              <a:gd name="connsiteX4" fmla="*/ 0 w 7106653"/>
              <a:gd name="connsiteY4" fmla="*/ 0 h 2504210"/>
              <a:gd name="connsiteX0" fmla="*/ 0 w 7716253"/>
              <a:gd name="connsiteY0" fmla="*/ 176463 h 2680673"/>
              <a:gd name="connsiteX1" fmla="*/ 7716253 w 7716253"/>
              <a:gd name="connsiteY1" fmla="*/ 0 h 2680673"/>
              <a:gd name="connsiteX2" fmla="*/ 7106653 w 7716253"/>
              <a:gd name="connsiteY2" fmla="*/ 2680673 h 2680673"/>
              <a:gd name="connsiteX3" fmla="*/ 0 w 7716253"/>
              <a:gd name="connsiteY3" fmla="*/ 2680673 h 2680673"/>
              <a:gd name="connsiteX4" fmla="*/ 0 w 7716253"/>
              <a:gd name="connsiteY4" fmla="*/ 176463 h 2680673"/>
              <a:gd name="connsiteX0" fmla="*/ 0 w 7716253"/>
              <a:gd name="connsiteY0" fmla="*/ 176463 h 2680673"/>
              <a:gd name="connsiteX1" fmla="*/ 7716253 w 7716253"/>
              <a:gd name="connsiteY1" fmla="*/ 0 h 2680673"/>
              <a:gd name="connsiteX2" fmla="*/ 5534527 w 7716253"/>
              <a:gd name="connsiteY2" fmla="*/ 2087115 h 2680673"/>
              <a:gd name="connsiteX3" fmla="*/ 0 w 7716253"/>
              <a:gd name="connsiteY3" fmla="*/ 2680673 h 2680673"/>
              <a:gd name="connsiteX4" fmla="*/ 0 w 7716253"/>
              <a:gd name="connsiteY4" fmla="*/ 176463 h 2680673"/>
              <a:gd name="connsiteX0" fmla="*/ 0 w 7716253"/>
              <a:gd name="connsiteY0" fmla="*/ 176463 h 2680673"/>
              <a:gd name="connsiteX1" fmla="*/ 7716253 w 7716253"/>
              <a:gd name="connsiteY1" fmla="*/ 0 h 2680673"/>
              <a:gd name="connsiteX2" fmla="*/ 6994359 w 7716253"/>
              <a:gd name="connsiteY2" fmla="*/ 2680673 h 2680673"/>
              <a:gd name="connsiteX3" fmla="*/ 0 w 7716253"/>
              <a:gd name="connsiteY3" fmla="*/ 2680673 h 2680673"/>
              <a:gd name="connsiteX4" fmla="*/ 0 w 7716253"/>
              <a:gd name="connsiteY4" fmla="*/ 176463 h 2680673"/>
              <a:gd name="connsiteX0" fmla="*/ 0 w 7058526"/>
              <a:gd name="connsiteY0" fmla="*/ 0 h 2504210"/>
              <a:gd name="connsiteX1" fmla="*/ 7058526 w 7058526"/>
              <a:gd name="connsiteY1" fmla="*/ 465221 h 2504210"/>
              <a:gd name="connsiteX2" fmla="*/ 6994359 w 7058526"/>
              <a:gd name="connsiteY2" fmla="*/ 2504210 h 2504210"/>
              <a:gd name="connsiteX3" fmla="*/ 0 w 7058526"/>
              <a:gd name="connsiteY3" fmla="*/ 2504210 h 2504210"/>
              <a:gd name="connsiteX4" fmla="*/ 0 w 7058526"/>
              <a:gd name="connsiteY4" fmla="*/ 0 h 2504210"/>
              <a:gd name="connsiteX0" fmla="*/ 0 w 7716252"/>
              <a:gd name="connsiteY0" fmla="*/ 32084 h 2536294"/>
              <a:gd name="connsiteX1" fmla="*/ 7716252 w 7716252"/>
              <a:gd name="connsiteY1" fmla="*/ 0 h 2536294"/>
              <a:gd name="connsiteX2" fmla="*/ 6994359 w 7716252"/>
              <a:gd name="connsiteY2" fmla="*/ 2536294 h 2536294"/>
              <a:gd name="connsiteX3" fmla="*/ 0 w 7716252"/>
              <a:gd name="connsiteY3" fmla="*/ 2536294 h 2536294"/>
              <a:gd name="connsiteX4" fmla="*/ 0 w 7716252"/>
              <a:gd name="connsiteY4" fmla="*/ 32084 h 2536294"/>
              <a:gd name="connsiteX0" fmla="*/ 0 w 8614610"/>
              <a:gd name="connsiteY0" fmla="*/ 96252 h 2536294"/>
              <a:gd name="connsiteX1" fmla="*/ 8614610 w 8614610"/>
              <a:gd name="connsiteY1" fmla="*/ 0 h 2536294"/>
              <a:gd name="connsiteX2" fmla="*/ 7892717 w 8614610"/>
              <a:gd name="connsiteY2" fmla="*/ 2536294 h 2536294"/>
              <a:gd name="connsiteX3" fmla="*/ 898358 w 8614610"/>
              <a:gd name="connsiteY3" fmla="*/ 2536294 h 2536294"/>
              <a:gd name="connsiteX4" fmla="*/ 0 w 8614610"/>
              <a:gd name="connsiteY4" fmla="*/ 96252 h 2536294"/>
              <a:gd name="connsiteX0" fmla="*/ 0 w 8614610"/>
              <a:gd name="connsiteY0" fmla="*/ 96252 h 2536294"/>
              <a:gd name="connsiteX1" fmla="*/ 8614610 w 8614610"/>
              <a:gd name="connsiteY1" fmla="*/ 0 h 2536294"/>
              <a:gd name="connsiteX2" fmla="*/ 7892717 w 8614610"/>
              <a:gd name="connsiteY2" fmla="*/ 2536294 h 2536294"/>
              <a:gd name="connsiteX3" fmla="*/ 0 w 8614610"/>
              <a:gd name="connsiteY3" fmla="*/ 2488167 h 2536294"/>
              <a:gd name="connsiteX4" fmla="*/ 0 w 8614610"/>
              <a:gd name="connsiteY4" fmla="*/ 96252 h 2536294"/>
              <a:gd name="connsiteX0" fmla="*/ 0 w 9208168"/>
              <a:gd name="connsiteY0" fmla="*/ 96252 h 2536294"/>
              <a:gd name="connsiteX1" fmla="*/ 9208168 w 9208168"/>
              <a:gd name="connsiteY1" fmla="*/ 0 h 2536294"/>
              <a:gd name="connsiteX2" fmla="*/ 8486275 w 9208168"/>
              <a:gd name="connsiteY2" fmla="*/ 2536294 h 2536294"/>
              <a:gd name="connsiteX3" fmla="*/ 593558 w 9208168"/>
              <a:gd name="connsiteY3" fmla="*/ 2488167 h 2536294"/>
              <a:gd name="connsiteX4" fmla="*/ 0 w 9208168"/>
              <a:gd name="connsiteY4" fmla="*/ 96252 h 2536294"/>
              <a:gd name="connsiteX0" fmla="*/ 192505 w 9400673"/>
              <a:gd name="connsiteY0" fmla="*/ 96252 h 2536294"/>
              <a:gd name="connsiteX1" fmla="*/ 9400673 w 9400673"/>
              <a:gd name="connsiteY1" fmla="*/ 0 h 2536294"/>
              <a:gd name="connsiteX2" fmla="*/ 8678780 w 9400673"/>
              <a:gd name="connsiteY2" fmla="*/ 2536294 h 2536294"/>
              <a:gd name="connsiteX3" fmla="*/ 0 w 9400673"/>
              <a:gd name="connsiteY3" fmla="*/ 2488167 h 2536294"/>
              <a:gd name="connsiteX4" fmla="*/ 192505 w 9400673"/>
              <a:gd name="connsiteY4" fmla="*/ 96252 h 2536294"/>
              <a:gd name="connsiteX0" fmla="*/ 0 w 9705650"/>
              <a:gd name="connsiteY0" fmla="*/ 96251 h 2536294"/>
              <a:gd name="connsiteX1" fmla="*/ 9705650 w 9705650"/>
              <a:gd name="connsiteY1" fmla="*/ 0 h 2536294"/>
              <a:gd name="connsiteX2" fmla="*/ 8983757 w 9705650"/>
              <a:gd name="connsiteY2" fmla="*/ 2536294 h 2536294"/>
              <a:gd name="connsiteX3" fmla="*/ 304977 w 9705650"/>
              <a:gd name="connsiteY3" fmla="*/ 2488167 h 2536294"/>
              <a:gd name="connsiteX4" fmla="*/ 0 w 9705650"/>
              <a:gd name="connsiteY4" fmla="*/ 96251 h 2536294"/>
              <a:gd name="connsiteX0" fmla="*/ 0 w 9548550"/>
              <a:gd name="connsiteY0" fmla="*/ 60735 h 2536294"/>
              <a:gd name="connsiteX1" fmla="*/ 9548550 w 9548550"/>
              <a:gd name="connsiteY1" fmla="*/ 0 h 2536294"/>
              <a:gd name="connsiteX2" fmla="*/ 8826657 w 9548550"/>
              <a:gd name="connsiteY2" fmla="*/ 2536294 h 2536294"/>
              <a:gd name="connsiteX3" fmla="*/ 147877 w 9548550"/>
              <a:gd name="connsiteY3" fmla="*/ 2488167 h 2536294"/>
              <a:gd name="connsiteX4" fmla="*/ 0 w 9548550"/>
              <a:gd name="connsiteY4" fmla="*/ 60735 h 2536294"/>
              <a:gd name="connsiteX0" fmla="*/ 0 w 9312901"/>
              <a:gd name="connsiteY0" fmla="*/ 60735 h 2536294"/>
              <a:gd name="connsiteX1" fmla="*/ 9312901 w 9312901"/>
              <a:gd name="connsiteY1" fmla="*/ 0 h 2536294"/>
              <a:gd name="connsiteX2" fmla="*/ 8826657 w 9312901"/>
              <a:gd name="connsiteY2" fmla="*/ 2536294 h 2536294"/>
              <a:gd name="connsiteX3" fmla="*/ 147877 w 9312901"/>
              <a:gd name="connsiteY3" fmla="*/ 2488167 h 2536294"/>
              <a:gd name="connsiteX4" fmla="*/ 0 w 9312901"/>
              <a:gd name="connsiteY4" fmla="*/ 60735 h 2536294"/>
              <a:gd name="connsiteX0" fmla="*/ 61589 w 9165024"/>
              <a:gd name="connsiteY0" fmla="*/ 107847 h 2536294"/>
              <a:gd name="connsiteX1" fmla="*/ 9165024 w 9165024"/>
              <a:gd name="connsiteY1" fmla="*/ 0 h 2536294"/>
              <a:gd name="connsiteX2" fmla="*/ 8678780 w 9165024"/>
              <a:gd name="connsiteY2" fmla="*/ 2536294 h 2536294"/>
              <a:gd name="connsiteX3" fmla="*/ 0 w 9165024"/>
              <a:gd name="connsiteY3" fmla="*/ 2488167 h 2536294"/>
              <a:gd name="connsiteX4" fmla="*/ 61589 w 9165024"/>
              <a:gd name="connsiteY4" fmla="*/ 107847 h 2536294"/>
              <a:gd name="connsiteX0" fmla="*/ -1 w 9103434"/>
              <a:gd name="connsiteY0" fmla="*/ 107847 h 2536294"/>
              <a:gd name="connsiteX1" fmla="*/ 9103434 w 9103434"/>
              <a:gd name="connsiteY1" fmla="*/ 0 h 2536294"/>
              <a:gd name="connsiteX2" fmla="*/ 8617190 w 9103434"/>
              <a:gd name="connsiteY2" fmla="*/ 2536294 h 2536294"/>
              <a:gd name="connsiteX3" fmla="*/ 16959 w 9103434"/>
              <a:gd name="connsiteY3" fmla="*/ 2488168 h 2536294"/>
              <a:gd name="connsiteX4" fmla="*/ -1 w 9103434"/>
              <a:gd name="connsiteY4" fmla="*/ 107847 h 25362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03434" h="2536294">
                <a:moveTo>
                  <a:pt x="-1" y="107847"/>
                </a:moveTo>
                <a:lnTo>
                  <a:pt x="9103434" y="0"/>
                </a:lnTo>
                <a:lnTo>
                  <a:pt x="8617190" y="2536294"/>
                </a:lnTo>
                <a:lnTo>
                  <a:pt x="16959" y="2488168"/>
                </a:lnTo>
                <a:lnTo>
                  <a:pt x="-1" y="107847"/>
                </a:lnTo>
                <a:close/>
              </a:path>
            </a:pathLst>
          </a:custGeom>
          <a:gradFill>
            <a:gsLst>
              <a:gs pos="0">
                <a:srgbClr val="F26739"/>
              </a:gs>
              <a:gs pos="100000">
                <a:srgbClr val="E42612"/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9" name="CaixaDeTexto 8">
            <a:extLst>
              <a:ext uri="{FF2B5EF4-FFF2-40B4-BE49-F238E27FC236}">
                <a16:creationId xmlns:a16="http://schemas.microsoft.com/office/drawing/2014/main" id="{17EF2CDA-9C4D-4FDC-B8FF-CB1A35D3EAB2}"/>
              </a:ext>
            </a:extLst>
          </p:cNvPr>
          <p:cNvSpPr txBox="1"/>
          <p:nvPr/>
        </p:nvSpPr>
        <p:spPr>
          <a:xfrm>
            <a:off x="315191" y="470013"/>
            <a:ext cx="2796977" cy="4462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300" b="1" dirty="0">
                <a:solidFill>
                  <a:schemeClr val="bg1"/>
                </a:solidFill>
                <a:latin typeface="RoBOTO" pitchFamily="2" charset="0"/>
                <a:ea typeface="RoBOTO" pitchFamily="2" charset="0"/>
              </a:rPr>
              <a:t>Nome do capítulo</a:t>
            </a:r>
            <a:endParaRPr lang="pt-BR" sz="2200" b="1" dirty="0">
              <a:solidFill>
                <a:schemeClr val="bg1"/>
              </a:solidFill>
              <a:latin typeface="RoBOTO" pitchFamily="2" charset="0"/>
              <a:ea typeface="RoBOTO" pitchFamily="2" charset="0"/>
            </a:endParaRPr>
          </a:p>
        </p:txBody>
      </p:sp>
      <p:sp>
        <p:nvSpPr>
          <p:cNvPr id="13" name="CaixaDeTexto 12">
            <a:extLst>
              <a:ext uri="{FF2B5EF4-FFF2-40B4-BE49-F238E27FC236}">
                <a16:creationId xmlns:a16="http://schemas.microsoft.com/office/drawing/2014/main" id="{39D3D042-D661-4F75-94A0-EEF86E5E2E12}"/>
              </a:ext>
            </a:extLst>
          </p:cNvPr>
          <p:cNvSpPr txBox="1"/>
          <p:nvPr/>
        </p:nvSpPr>
        <p:spPr>
          <a:xfrm>
            <a:off x="5353050" y="6315249"/>
            <a:ext cx="6083823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pt-BR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RoBOTO" pitchFamily="2" charset="0"/>
                <a:ea typeface="RoBOTO" pitchFamily="2" charset="0"/>
              </a:rPr>
              <a:t>Título do e-book   |   Mês.2022   </a:t>
            </a:r>
          </a:p>
        </p:txBody>
      </p:sp>
      <p:sp>
        <p:nvSpPr>
          <p:cNvPr id="18" name="Elipse 17">
            <a:extLst>
              <a:ext uri="{FF2B5EF4-FFF2-40B4-BE49-F238E27FC236}">
                <a16:creationId xmlns:a16="http://schemas.microsoft.com/office/drawing/2014/main" id="{6D4C0B61-F106-4FDC-925B-14900C637606}"/>
              </a:ext>
            </a:extLst>
          </p:cNvPr>
          <p:cNvSpPr/>
          <p:nvPr/>
        </p:nvSpPr>
        <p:spPr>
          <a:xfrm>
            <a:off x="11517722" y="6212702"/>
            <a:ext cx="516173" cy="516173"/>
          </a:xfrm>
          <a:prstGeom prst="ellipse">
            <a:avLst/>
          </a:prstGeom>
          <a:solidFill>
            <a:srgbClr val="E4261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2" name="CaixaDeTexto 21">
            <a:extLst>
              <a:ext uri="{FF2B5EF4-FFF2-40B4-BE49-F238E27FC236}">
                <a16:creationId xmlns:a16="http://schemas.microsoft.com/office/drawing/2014/main" id="{1EEA02B2-2E48-4D48-8E2D-8DFC8EEF94A7}"/>
              </a:ext>
            </a:extLst>
          </p:cNvPr>
          <p:cNvSpPr txBox="1"/>
          <p:nvPr/>
        </p:nvSpPr>
        <p:spPr>
          <a:xfrm>
            <a:off x="11522371" y="6246000"/>
            <a:ext cx="764879" cy="4462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300" b="1" dirty="0">
                <a:solidFill>
                  <a:schemeClr val="bg1"/>
                </a:solidFill>
                <a:latin typeface="RoBOTO" pitchFamily="2" charset="0"/>
                <a:ea typeface="RoBOTO" pitchFamily="2" charset="0"/>
              </a:rPr>
              <a:t>13</a:t>
            </a:r>
            <a:endParaRPr lang="pt-BR" sz="2200" b="1" dirty="0">
              <a:solidFill>
                <a:schemeClr val="bg1"/>
              </a:solidFill>
              <a:latin typeface="RoBOTO" pitchFamily="2" charset="0"/>
              <a:ea typeface="RoBOTO" pitchFamily="2" charset="0"/>
            </a:endParaRPr>
          </a:p>
        </p:txBody>
      </p:sp>
      <p:sp>
        <p:nvSpPr>
          <p:cNvPr id="24" name="CaixaDeTexto 23">
            <a:extLst>
              <a:ext uri="{FF2B5EF4-FFF2-40B4-BE49-F238E27FC236}">
                <a16:creationId xmlns:a16="http://schemas.microsoft.com/office/drawing/2014/main" id="{759DF2FA-AC65-4806-B8C3-0038BAAB82B2}"/>
              </a:ext>
            </a:extLst>
          </p:cNvPr>
          <p:cNvSpPr txBox="1"/>
          <p:nvPr/>
        </p:nvSpPr>
        <p:spPr>
          <a:xfrm>
            <a:off x="4651566" y="1463627"/>
            <a:ext cx="6866156" cy="42934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pt-BR" sz="2200" b="1" dirty="0">
                <a:latin typeface="RoBOTO" pitchFamily="2" charset="0"/>
                <a:ea typeface="RoBOTO" pitchFamily="2" charset="0"/>
              </a:rPr>
              <a:t>TÍTULO</a:t>
            </a:r>
          </a:p>
          <a:p>
            <a:pPr algn="just">
              <a:lnSpc>
                <a:spcPct val="150000"/>
              </a:lnSpc>
            </a:pPr>
            <a:r>
              <a:rPr lang="pt-BR" dirty="0" err="1">
                <a:latin typeface="RoBOTO" pitchFamily="2" charset="0"/>
                <a:ea typeface="RoBOTO" pitchFamily="2" charset="0"/>
              </a:rPr>
              <a:t>Lorem</a:t>
            </a:r>
            <a:r>
              <a:rPr lang="pt-BR" dirty="0">
                <a:latin typeface="RoBOTO" pitchFamily="2" charset="0"/>
                <a:ea typeface="RoBOTO" pitchFamily="2" charset="0"/>
              </a:rPr>
              <a:t> ipsum </a:t>
            </a:r>
            <a:r>
              <a:rPr lang="pt-BR" dirty="0" err="1">
                <a:latin typeface="RoBOTO" pitchFamily="2" charset="0"/>
                <a:ea typeface="RoBOTO" pitchFamily="2" charset="0"/>
              </a:rPr>
              <a:t>dolor</a:t>
            </a:r>
            <a:r>
              <a:rPr lang="pt-BR" dirty="0">
                <a:latin typeface="RoBOTO" pitchFamily="2" charset="0"/>
                <a:ea typeface="RoBOTO" pitchFamily="2" charset="0"/>
              </a:rPr>
              <a:t> </a:t>
            </a:r>
            <a:r>
              <a:rPr lang="pt-BR" dirty="0" err="1">
                <a:latin typeface="RoBOTO" pitchFamily="2" charset="0"/>
                <a:ea typeface="RoBOTO" pitchFamily="2" charset="0"/>
              </a:rPr>
              <a:t>sit</a:t>
            </a:r>
            <a:r>
              <a:rPr lang="pt-BR" dirty="0">
                <a:latin typeface="RoBOTO" pitchFamily="2" charset="0"/>
                <a:ea typeface="RoBOTO" pitchFamily="2" charset="0"/>
              </a:rPr>
              <a:t> </a:t>
            </a:r>
            <a:r>
              <a:rPr lang="pt-BR" dirty="0" err="1">
                <a:latin typeface="RoBOTO" pitchFamily="2" charset="0"/>
                <a:ea typeface="RoBOTO" pitchFamily="2" charset="0"/>
              </a:rPr>
              <a:t>amet</a:t>
            </a:r>
            <a:r>
              <a:rPr lang="pt-BR" dirty="0">
                <a:latin typeface="RoBOTO" pitchFamily="2" charset="0"/>
                <a:ea typeface="RoBOTO" pitchFamily="2" charset="0"/>
              </a:rPr>
              <a:t>, </a:t>
            </a:r>
            <a:r>
              <a:rPr lang="pt-BR" dirty="0" err="1">
                <a:latin typeface="RoBOTO" pitchFamily="2" charset="0"/>
                <a:ea typeface="RoBOTO" pitchFamily="2" charset="0"/>
              </a:rPr>
              <a:t>consectetuer</a:t>
            </a:r>
            <a:r>
              <a:rPr lang="pt-BR" dirty="0">
                <a:latin typeface="RoBOTO" pitchFamily="2" charset="0"/>
                <a:ea typeface="RoBOTO" pitchFamily="2" charset="0"/>
              </a:rPr>
              <a:t> </a:t>
            </a:r>
            <a:r>
              <a:rPr lang="pt-BR" dirty="0" err="1">
                <a:latin typeface="RoBOTO" pitchFamily="2" charset="0"/>
                <a:ea typeface="RoBOTO" pitchFamily="2" charset="0"/>
              </a:rPr>
              <a:t>adipiscing</a:t>
            </a:r>
            <a:r>
              <a:rPr lang="pt-BR" dirty="0">
                <a:latin typeface="RoBOTO" pitchFamily="2" charset="0"/>
                <a:ea typeface="RoBOTO" pitchFamily="2" charset="0"/>
              </a:rPr>
              <a:t> </a:t>
            </a:r>
            <a:r>
              <a:rPr lang="pt-BR" dirty="0" err="1">
                <a:latin typeface="RoBOTO" pitchFamily="2" charset="0"/>
                <a:ea typeface="RoBOTO" pitchFamily="2" charset="0"/>
              </a:rPr>
              <a:t>elit</a:t>
            </a:r>
            <a:r>
              <a:rPr lang="pt-BR" dirty="0">
                <a:latin typeface="RoBOTO" pitchFamily="2" charset="0"/>
                <a:ea typeface="RoBOTO" pitchFamily="2" charset="0"/>
              </a:rPr>
              <a:t>, </a:t>
            </a:r>
            <a:r>
              <a:rPr lang="pt-BR" dirty="0" err="1">
                <a:latin typeface="RoBOTO" pitchFamily="2" charset="0"/>
                <a:ea typeface="RoBOTO" pitchFamily="2" charset="0"/>
              </a:rPr>
              <a:t>sed</a:t>
            </a:r>
            <a:r>
              <a:rPr lang="pt-BR" dirty="0">
                <a:latin typeface="RoBOTO" pitchFamily="2" charset="0"/>
                <a:ea typeface="RoBOTO" pitchFamily="2" charset="0"/>
              </a:rPr>
              <a:t> </a:t>
            </a:r>
            <a:r>
              <a:rPr lang="pt-BR" dirty="0" err="1">
                <a:latin typeface="RoBOTO" pitchFamily="2" charset="0"/>
                <a:ea typeface="RoBOTO" pitchFamily="2" charset="0"/>
              </a:rPr>
              <a:t>diam</a:t>
            </a:r>
            <a:r>
              <a:rPr lang="pt-BR" dirty="0">
                <a:latin typeface="RoBOTO" pitchFamily="2" charset="0"/>
                <a:ea typeface="RoBOTO" pitchFamily="2" charset="0"/>
              </a:rPr>
              <a:t> </a:t>
            </a:r>
            <a:r>
              <a:rPr lang="pt-BR" b="1" dirty="0" err="1">
                <a:latin typeface="RoBOTO" pitchFamily="2" charset="0"/>
                <a:ea typeface="RoBOTO" pitchFamily="2" charset="0"/>
              </a:rPr>
              <a:t>nonummy</a:t>
            </a:r>
            <a:r>
              <a:rPr lang="pt-BR" b="1" dirty="0">
                <a:latin typeface="RoBOTO" pitchFamily="2" charset="0"/>
                <a:ea typeface="RoBOTO" pitchFamily="2" charset="0"/>
              </a:rPr>
              <a:t> </a:t>
            </a:r>
            <a:r>
              <a:rPr lang="pt-BR" b="1" dirty="0" err="1">
                <a:latin typeface="RoBOTO" pitchFamily="2" charset="0"/>
                <a:ea typeface="RoBOTO" pitchFamily="2" charset="0"/>
              </a:rPr>
              <a:t>nibh</a:t>
            </a:r>
            <a:r>
              <a:rPr lang="pt-BR" b="1" dirty="0">
                <a:latin typeface="RoBOTO" pitchFamily="2" charset="0"/>
                <a:ea typeface="RoBOTO" pitchFamily="2" charset="0"/>
              </a:rPr>
              <a:t> </a:t>
            </a:r>
            <a:r>
              <a:rPr lang="pt-BR" b="1" dirty="0" err="1">
                <a:latin typeface="RoBOTO" pitchFamily="2" charset="0"/>
                <a:ea typeface="RoBOTO" pitchFamily="2" charset="0"/>
              </a:rPr>
              <a:t>euismod</a:t>
            </a:r>
            <a:r>
              <a:rPr lang="pt-BR" b="1" dirty="0">
                <a:latin typeface="RoBOTO" pitchFamily="2" charset="0"/>
                <a:ea typeface="RoBOTO" pitchFamily="2" charset="0"/>
              </a:rPr>
              <a:t> </a:t>
            </a:r>
            <a:r>
              <a:rPr lang="pt-BR" dirty="0" err="1">
                <a:latin typeface="RoBOTO" pitchFamily="2" charset="0"/>
                <a:ea typeface="RoBOTO" pitchFamily="2" charset="0"/>
              </a:rPr>
              <a:t>tincidunt</a:t>
            </a:r>
            <a:r>
              <a:rPr lang="pt-BR" dirty="0">
                <a:latin typeface="RoBOTO" pitchFamily="2" charset="0"/>
                <a:ea typeface="RoBOTO" pitchFamily="2" charset="0"/>
              </a:rPr>
              <a:t> ut </a:t>
            </a:r>
            <a:r>
              <a:rPr lang="pt-BR" dirty="0" err="1">
                <a:latin typeface="RoBOTO" pitchFamily="2" charset="0"/>
                <a:ea typeface="RoBOTO" pitchFamily="2" charset="0"/>
              </a:rPr>
              <a:t>laoreet</a:t>
            </a:r>
            <a:r>
              <a:rPr lang="pt-BR" dirty="0">
                <a:latin typeface="RoBOTO" pitchFamily="2" charset="0"/>
                <a:ea typeface="RoBOTO" pitchFamily="2" charset="0"/>
              </a:rPr>
              <a:t> </a:t>
            </a:r>
            <a:r>
              <a:rPr lang="pt-BR" dirty="0" err="1">
                <a:latin typeface="RoBOTO" pitchFamily="2" charset="0"/>
                <a:ea typeface="RoBOTO" pitchFamily="2" charset="0"/>
              </a:rPr>
              <a:t>dolore</a:t>
            </a:r>
            <a:r>
              <a:rPr lang="pt-BR" dirty="0">
                <a:latin typeface="RoBOTO" pitchFamily="2" charset="0"/>
                <a:ea typeface="RoBOTO" pitchFamily="2" charset="0"/>
              </a:rPr>
              <a:t> magna </a:t>
            </a:r>
            <a:r>
              <a:rPr lang="pt-BR" dirty="0" err="1">
                <a:latin typeface="RoBOTO" pitchFamily="2" charset="0"/>
                <a:ea typeface="RoBOTO" pitchFamily="2" charset="0"/>
              </a:rPr>
              <a:t>aliquam</a:t>
            </a:r>
            <a:r>
              <a:rPr lang="pt-BR" dirty="0">
                <a:latin typeface="RoBOTO" pitchFamily="2" charset="0"/>
                <a:ea typeface="RoBOTO" pitchFamily="2" charset="0"/>
              </a:rPr>
              <a:t> erat </a:t>
            </a:r>
            <a:r>
              <a:rPr lang="pt-BR" dirty="0" err="1">
                <a:latin typeface="RoBOTO" pitchFamily="2" charset="0"/>
                <a:ea typeface="RoBOTO" pitchFamily="2" charset="0"/>
              </a:rPr>
              <a:t>volutpat</a:t>
            </a:r>
            <a:r>
              <a:rPr lang="pt-BR" dirty="0">
                <a:latin typeface="RoBOTO" pitchFamily="2" charset="0"/>
                <a:ea typeface="RoBOTO" pitchFamily="2" charset="0"/>
              </a:rPr>
              <a:t>. Ut </a:t>
            </a:r>
            <a:r>
              <a:rPr lang="pt-BR" dirty="0" err="1">
                <a:latin typeface="RoBOTO" pitchFamily="2" charset="0"/>
                <a:ea typeface="RoBOTO" pitchFamily="2" charset="0"/>
              </a:rPr>
              <a:t>wisi</a:t>
            </a:r>
            <a:r>
              <a:rPr lang="pt-BR" dirty="0">
                <a:latin typeface="RoBOTO" pitchFamily="2" charset="0"/>
                <a:ea typeface="RoBOTO" pitchFamily="2" charset="0"/>
              </a:rPr>
              <a:t> </a:t>
            </a:r>
            <a:r>
              <a:rPr lang="pt-BR" dirty="0" err="1">
                <a:latin typeface="RoBOTO" pitchFamily="2" charset="0"/>
                <a:ea typeface="RoBOTO" pitchFamily="2" charset="0"/>
              </a:rPr>
              <a:t>enim</a:t>
            </a:r>
            <a:r>
              <a:rPr lang="pt-BR" dirty="0">
                <a:latin typeface="RoBOTO" pitchFamily="2" charset="0"/>
                <a:ea typeface="RoBOTO" pitchFamily="2" charset="0"/>
              </a:rPr>
              <a:t> ad </a:t>
            </a:r>
            <a:r>
              <a:rPr lang="pt-BR" dirty="0" err="1">
                <a:latin typeface="RoBOTO" pitchFamily="2" charset="0"/>
                <a:ea typeface="RoBOTO" pitchFamily="2" charset="0"/>
              </a:rPr>
              <a:t>mi</a:t>
            </a:r>
            <a:r>
              <a:rPr lang="pt-BR" b="1" dirty="0" err="1">
                <a:latin typeface="RoBOTO" pitchFamily="2" charset="0"/>
                <a:ea typeface="RoBOTO" pitchFamily="2" charset="0"/>
              </a:rPr>
              <a:t>nim</a:t>
            </a:r>
            <a:r>
              <a:rPr lang="pt-BR" b="1" dirty="0">
                <a:latin typeface="RoBOTO" pitchFamily="2" charset="0"/>
                <a:ea typeface="RoBOTO" pitchFamily="2" charset="0"/>
              </a:rPr>
              <a:t> </a:t>
            </a:r>
            <a:r>
              <a:rPr lang="pt-BR" b="1" dirty="0" err="1">
                <a:latin typeface="RoBOTO" pitchFamily="2" charset="0"/>
                <a:ea typeface="RoBOTO" pitchFamily="2" charset="0"/>
              </a:rPr>
              <a:t>veniam</a:t>
            </a:r>
            <a:r>
              <a:rPr lang="pt-BR" b="1" dirty="0">
                <a:latin typeface="RoBOTO" pitchFamily="2" charset="0"/>
                <a:ea typeface="RoBOTO" pitchFamily="2" charset="0"/>
              </a:rPr>
              <a:t>, quis </a:t>
            </a:r>
            <a:r>
              <a:rPr lang="pt-BR" b="1" dirty="0" err="1">
                <a:latin typeface="RoBOTO" pitchFamily="2" charset="0"/>
                <a:ea typeface="RoBOTO" pitchFamily="2" charset="0"/>
              </a:rPr>
              <a:t>nostrud</a:t>
            </a:r>
            <a:r>
              <a:rPr lang="pt-BR" b="1" dirty="0">
                <a:latin typeface="RoBOTO" pitchFamily="2" charset="0"/>
                <a:ea typeface="RoBOTO" pitchFamily="2" charset="0"/>
              </a:rPr>
              <a:t> </a:t>
            </a:r>
            <a:r>
              <a:rPr lang="pt-BR" dirty="0">
                <a:latin typeface="RoBOTO" pitchFamily="2" charset="0"/>
                <a:ea typeface="RoBOTO" pitchFamily="2" charset="0"/>
              </a:rPr>
              <a:t>exerci </a:t>
            </a:r>
            <a:r>
              <a:rPr lang="pt-BR" dirty="0" err="1">
                <a:latin typeface="RoBOTO" pitchFamily="2" charset="0"/>
                <a:ea typeface="RoBOTO" pitchFamily="2" charset="0"/>
              </a:rPr>
              <a:t>tation</a:t>
            </a:r>
            <a:r>
              <a:rPr lang="pt-BR" dirty="0">
                <a:latin typeface="RoBOTO" pitchFamily="2" charset="0"/>
                <a:ea typeface="RoBOTO" pitchFamily="2" charset="0"/>
              </a:rPr>
              <a:t> </a:t>
            </a:r>
            <a:r>
              <a:rPr lang="pt-BR" dirty="0" err="1">
                <a:latin typeface="RoBOTO" pitchFamily="2" charset="0"/>
                <a:ea typeface="RoBOTO" pitchFamily="2" charset="0"/>
              </a:rPr>
              <a:t>ullamcorper</a:t>
            </a:r>
            <a:r>
              <a:rPr lang="pt-BR" dirty="0">
                <a:latin typeface="RoBOTO" pitchFamily="2" charset="0"/>
                <a:ea typeface="RoBOTO" pitchFamily="2" charset="0"/>
              </a:rPr>
              <a:t> </a:t>
            </a:r>
            <a:r>
              <a:rPr lang="pt-BR" dirty="0" err="1">
                <a:latin typeface="RoBOTO" pitchFamily="2" charset="0"/>
                <a:ea typeface="RoBOTO" pitchFamily="2" charset="0"/>
              </a:rPr>
              <a:t>suscipit</a:t>
            </a:r>
            <a:r>
              <a:rPr lang="pt-BR" dirty="0">
                <a:latin typeface="RoBOTO" pitchFamily="2" charset="0"/>
                <a:ea typeface="RoBOTO" pitchFamily="2" charset="0"/>
              </a:rPr>
              <a:t> </a:t>
            </a:r>
            <a:r>
              <a:rPr lang="pt-BR" dirty="0" err="1">
                <a:latin typeface="RoBOTO" pitchFamily="2" charset="0"/>
                <a:ea typeface="RoBOTO" pitchFamily="2" charset="0"/>
              </a:rPr>
              <a:t>lobortis</a:t>
            </a:r>
            <a:r>
              <a:rPr lang="pt-BR" dirty="0">
                <a:latin typeface="RoBOTO" pitchFamily="2" charset="0"/>
                <a:ea typeface="RoBOTO" pitchFamily="2" charset="0"/>
              </a:rPr>
              <a:t> </a:t>
            </a:r>
            <a:r>
              <a:rPr lang="pt-BR" dirty="0" err="1">
                <a:latin typeface="RoBOTO" pitchFamily="2" charset="0"/>
                <a:ea typeface="RoBOTO" pitchFamily="2" charset="0"/>
              </a:rPr>
              <a:t>nisl</a:t>
            </a:r>
            <a:r>
              <a:rPr lang="pt-BR" dirty="0">
                <a:latin typeface="RoBOTO" pitchFamily="2" charset="0"/>
                <a:ea typeface="RoBOTO" pitchFamily="2" charset="0"/>
              </a:rPr>
              <a:t> ut </a:t>
            </a:r>
            <a:r>
              <a:rPr lang="pt-BR" dirty="0" err="1">
                <a:latin typeface="RoBOTO" pitchFamily="2" charset="0"/>
                <a:ea typeface="RoBOTO" pitchFamily="2" charset="0"/>
              </a:rPr>
              <a:t>aliquip</a:t>
            </a:r>
            <a:r>
              <a:rPr lang="pt-BR" dirty="0">
                <a:latin typeface="RoBOTO" pitchFamily="2" charset="0"/>
                <a:ea typeface="RoBOTO" pitchFamily="2" charset="0"/>
              </a:rPr>
              <a:t> </a:t>
            </a:r>
            <a:r>
              <a:rPr lang="pt-BR" dirty="0" err="1">
                <a:latin typeface="RoBOTO" pitchFamily="2" charset="0"/>
                <a:ea typeface="RoBOTO" pitchFamily="2" charset="0"/>
              </a:rPr>
              <a:t>ex</a:t>
            </a:r>
            <a:r>
              <a:rPr lang="pt-BR" dirty="0">
                <a:latin typeface="RoBOTO" pitchFamily="2" charset="0"/>
                <a:ea typeface="RoBOTO" pitchFamily="2" charset="0"/>
              </a:rPr>
              <a:t> </a:t>
            </a:r>
            <a:r>
              <a:rPr lang="pt-BR" dirty="0" err="1">
                <a:latin typeface="RoBOTO" pitchFamily="2" charset="0"/>
                <a:ea typeface="RoBOTO" pitchFamily="2" charset="0"/>
              </a:rPr>
              <a:t>ea</a:t>
            </a:r>
            <a:r>
              <a:rPr lang="pt-BR" dirty="0">
                <a:latin typeface="RoBOTO" pitchFamily="2" charset="0"/>
                <a:ea typeface="RoBOTO" pitchFamily="2" charset="0"/>
              </a:rPr>
              <a:t> </a:t>
            </a:r>
            <a:r>
              <a:rPr lang="pt-BR" dirty="0" err="1">
                <a:latin typeface="RoBOTO" pitchFamily="2" charset="0"/>
                <a:ea typeface="RoBOTO" pitchFamily="2" charset="0"/>
              </a:rPr>
              <a:t>commodo</a:t>
            </a:r>
            <a:r>
              <a:rPr lang="pt-BR" dirty="0">
                <a:latin typeface="RoBOTO" pitchFamily="2" charset="0"/>
                <a:ea typeface="RoBOTO" pitchFamily="2" charset="0"/>
              </a:rPr>
              <a:t> </a:t>
            </a:r>
            <a:r>
              <a:rPr lang="pt-BR" dirty="0" err="1">
                <a:latin typeface="RoBOTO" pitchFamily="2" charset="0"/>
                <a:ea typeface="RoBOTO" pitchFamily="2" charset="0"/>
              </a:rPr>
              <a:t>consequat</a:t>
            </a:r>
            <a:r>
              <a:rPr lang="pt-BR" dirty="0">
                <a:latin typeface="RoBOTO" pitchFamily="2" charset="0"/>
                <a:ea typeface="RoBOTO" pitchFamily="2" charset="0"/>
              </a:rPr>
              <a:t>. </a:t>
            </a:r>
            <a:r>
              <a:rPr lang="pt-BR" dirty="0" err="1">
                <a:latin typeface="RoBOTO" pitchFamily="2" charset="0"/>
                <a:ea typeface="RoBOTO" pitchFamily="2" charset="0"/>
              </a:rPr>
              <a:t>Duis</a:t>
            </a:r>
            <a:r>
              <a:rPr lang="pt-BR" dirty="0">
                <a:latin typeface="RoBOTO" pitchFamily="2" charset="0"/>
                <a:ea typeface="RoBOTO" pitchFamily="2" charset="0"/>
              </a:rPr>
              <a:t> autem </a:t>
            </a:r>
            <a:r>
              <a:rPr lang="pt-BR" dirty="0" err="1">
                <a:latin typeface="RoBOTO" pitchFamily="2" charset="0"/>
                <a:ea typeface="RoBOTO" pitchFamily="2" charset="0"/>
              </a:rPr>
              <a:t>vel</a:t>
            </a:r>
            <a:r>
              <a:rPr lang="pt-BR" dirty="0">
                <a:latin typeface="RoBOTO" pitchFamily="2" charset="0"/>
                <a:ea typeface="RoBOTO" pitchFamily="2" charset="0"/>
              </a:rPr>
              <a:t> </a:t>
            </a:r>
            <a:r>
              <a:rPr lang="pt-BR" dirty="0" err="1">
                <a:latin typeface="RoBOTO" pitchFamily="2" charset="0"/>
                <a:ea typeface="RoBOTO" pitchFamily="2" charset="0"/>
              </a:rPr>
              <a:t>eum</a:t>
            </a:r>
            <a:r>
              <a:rPr lang="pt-BR" dirty="0">
                <a:latin typeface="RoBOTO" pitchFamily="2" charset="0"/>
                <a:ea typeface="RoBOTO" pitchFamily="2" charset="0"/>
              </a:rPr>
              <a:t> </a:t>
            </a:r>
            <a:r>
              <a:rPr lang="pt-BR" dirty="0" err="1">
                <a:latin typeface="RoBOTO" pitchFamily="2" charset="0"/>
                <a:ea typeface="RoBOTO" pitchFamily="2" charset="0"/>
              </a:rPr>
              <a:t>iriure</a:t>
            </a:r>
            <a:r>
              <a:rPr lang="pt-BR" dirty="0">
                <a:latin typeface="RoBOTO" pitchFamily="2" charset="0"/>
                <a:ea typeface="RoBOTO" pitchFamily="2" charset="0"/>
              </a:rPr>
              <a:t> </a:t>
            </a:r>
            <a:r>
              <a:rPr lang="pt-BR" dirty="0" err="1">
                <a:latin typeface="RoBOTO" pitchFamily="2" charset="0"/>
                <a:ea typeface="RoBOTO" pitchFamily="2" charset="0"/>
              </a:rPr>
              <a:t>dolor</a:t>
            </a:r>
            <a:r>
              <a:rPr lang="pt-BR" dirty="0">
                <a:latin typeface="RoBOTO" pitchFamily="2" charset="0"/>
                <a:ea typeface="RoBOTO" pitchFamily="2" charset="0"/>
              </a:rPr>
              <a:t> in </a:t>
            </a:r>
            <a:r>
              <a:rPr lang="pt-BR" dirty="0" err="1">
                <a:latin typeface="RoBOTO" pitchFamily="2" charset="0"/>
                <a:ea typeface="RoBOTO" pitchFamily="2" charset="0"/>
              </a:rPr>
              <a:t>hendrerit</a:t>
            </a:r>
            <a:r>
              <a:rPr lang="pt-BR" dirty="0">
                <a:latin typeface="RoBOTO" pitchFamily="2" charset="0"/>
                <a:ea typeface="RoBOTO" pitchFamily="2" charset="0"/>
              </a:rPr>
              <a:t> in </a:t>
            </a:r>
            <a:r>
              <a:rPr lang="pt-BR" dirty="0" err="1">
                <a:latin typeface="RoBOTO" pitchFamily="2" charset="0"/>
                <a:ea typeface="RoBOTO" pitchFamily="2" charset="0"/>
              </a:rPr>
              <a:t>vulputate</a:t>
            </a:r>
            <a:r>
              <a:rPr lang="pt-BR" dirty="0">
                <a:latin typeface="RoBOTO" pitchFamily="2" charset="0"/>
                <a:ea typeface="RoBOTO" pitchFamily="2" charset="0"/>
              </a:rPr>
              <a:t> </a:t>
            </a:r>
            <a:r>
              <a:rPr lang="pt-BR" b="1" dirty="0" err="1">
                <a:latin typeface="RoBOTO" pitchFamily="2" charset="0"/>
                <a:ea typeface="RoBOTO" pitchFamily="2" charset="0"/>
              </a:rPr>
              <a:t>velit</a:t>
            </a:r>
            <a:r>
              <a:rPr lang="pt-BR" b="1" dirty="0">
                <a:latin typeface="RoBOTO" pitchFamily="2" charset="0"/>
                <a:ea typeface="RoBOTO" pitchFamily="2" charset="0"/>
              </a:rPr>
              <a:t> esse </a:t>
            </a:r>
            <a:r>
              <a:rPr lang="pt-BR" b="1" dirty="0" err="1">
                <a:latin typeface="RoBOTO" pitchFamily="2" charset="0"/>
                <a:ea typeface="RoBOTO" pitchFamily="2" charset="0"/>
              </a:rPr>
              <a:t>molestie</a:t>
            </a:r>
            <a:r>
              <a:rPr lang="pt-BR" b="1" dirty="0">
                <a:latin typeface="RoBOTO" pitchFamily="2" charset="0"/>
                <a:ea typeface="RoBOTO" pitchFamily="2" charset="0"/>
              </a:rPr>
              <a:t> </a:t>
            </a:r>
            <a:r>
              <a:rPr lang="pt-BR" dirty="0" err="1">
                <a:latin typeface="RoBOTO" pitchFamily="2" charset="0"/>
                <a:ea typeface="RoBOTO" pitchFamily="2" charset="0"/>
              </a:rPr>
              <a:t>consequat</a:t>
            </a:r>
            <a:r>
              <a:rPr lang="pt-BR" dirty="0">
                <a:latin typeface="RoBOTO" pitchFamily="2" charset="0"/>
                <a:ea typeface="RoBOTO" pitchFamily="2" charset="0"/>
              </a:rPr>
              <a:t>, </a:t>
            </a:r>
            <a:r>
              <a:rPr lang="pt-BR" dirty="0" err="1">
                <a:latin typeface="RoBOTO" pitchFamily="2" charset="0"/>
                <a:ea typeface="RoBOTO" pitchFamily="2" charset="0"/>
              </a:rPr>
              <a:t>vel</a:t>
            </a:r>
            <a:r>
              <a:rPr lang="pt-BR" dirty="0">
                <a:latin typeface="RoBOTO" pitchFamily="2" charset="0"/>
                <a:ea typeface="RoBOTO" pitchFamily="2" charset="0"/>
              </a:rPr>
              <a:t> </a:t>
            </a:r>
            <a:r>
              <a:rPr lang="pt-BR" dirty="0" err="1">
                <a:latin typeface="RoBOTO" pitchFamily="2" charset="0"/>
                <a:ea typeface="RoBOTO" pitchFamily="2" charset="0"/>
              </a:rPr>
              <a:t>illum</a:t>
            </a:r>
            <a:r>
              <a:rPr lang="pt-BR" dirty="0">
                <a:latin typeface="RoBOTO" pitchFamily="2" charset="0"/>
                <a:ea typeface="RoBOTO" pitchFamily="2" charset="0"/>
              </a:rPr>
              <a:t> </a:t>
            </a:r>
            <a:r>
              <a:rPr lang="pt-BR" dirty="0" err="1">
                <a:latin typeface="RoBOTO" pitchFamily="2" charset="0"/>
                <a:ea typeface="RoBOTO" pitchFamily="2" charset="0"/>
              </a:rPr>
              <a:t>dolore</a:t>
            </a:r>
            <a:r>
              <a:rPr lang="pt-BR" dirty="0">
                <a:latin typeface="RoBOTO" pitchFamily="2" charset="0"/>
                <a:ea typeface="RoBOTO" pitchFamily="2" charset="0"/>
              </a:rPr>
              <a:t> eu </a:t>
            </a:r>
            <a:r>
              <a:rPr lang="pt-BR" dirty="0" err="1">
                <a:latin typeface="RoBOTO" pitchFamily="2" charset="0"/>
                <a:ea typeface="RoBOTO" pitchFamily="2" charset="0"/>
              </a:rPr>
              <a:t>feugiat</a:t>
            </a:r>
            <a:r>
              <a:rPr lang="pt-BR" dirty="0">
                <a:latin typeface="RoBOTO" pitchFamily="2" charset="0"/>
                <a:ea typeface="RoBOTO" pitchFamily="2" charset="0"/>
              </a:rPr>
              <a:t> </a:t>
            </a:r>
            <a:r>
              <a:rPr lang="pt-BR" dirty="0" err="1">
                <a:latin typeface="RoBOTO" pitchFamily="2" charset="0"/>
                <a:ea typeface="RoBOTO" pitchFamily="2" charset="0"/>
              </a:rPr>
              <a:t>nulla</a:t>
            </a:r>
            <a:r>
              <a:rPr lang="pt-BR" dirty="0">
                <a:latin typeface="RoBOTO" pitchFamily="2" charset="0"/>
                <a:ea typeface="RoBOTO" pitchFamily="2" charset="0"/>
              </a:rPr>
              <a:t> </a:t>
            </a:r>
            <a:r>
              <a:rPr lang="pt-BR" dirty="0" err="1">
                <a:latin typeface="RoBOTO" pitchFamily="2" charset="0"/>
                <a:ea typeface="RoBOTO" pitchFamily="2" charset="0"/>
              </a:rPr>
              <a:t>facilisis</a:t>
            </a:r>
            <a:r>
              <a:rPr lang="pt-BR" dirty="0">
                <a:latin typeface="RoBOTO" pitchFamily="2" charset="0"/>
                <a:ea typeface="RoBOTO" pitchFamily="2" charset="0"/>
              </a:rPr>
              <a:t> </a:t>
            </a:r>
            <a:r>
              <a:rPr lang="pt-BR" dirty="0" err="1">
                <a:latin typeface="RoBOTO" pitchFamily="2" charset="0"/>
                <a:ea typeface="RoBOTO" pitchFamily="2" charset="0"/>
              </a:rPr>
              <a:t>at</a:t>
            </a:r>
            <a:r>
              <a:rPr lang="pt-BR" dirty="0">
                <a:latin typeface="RoBOTO" pitchFamily="2" charset="0"/>
                <a:ea typeface="RoBOTO" pitchFamily="2" charset="0"/>
              </a:rPr>
              <a:t> vero </a:t>
            </a:r>
            <a:r>
              <a:rPr lang="pt-BR" dirty="0" err="1">
                <a:latin typeface="RoBOTO" pitchFamily="2" charset="0"/>
                <a:ea typeface="RoBOTO" pitchFamily="2" charset="0"/>
              </a:rPr>
              <a:t>eros</a:t>
            </a:r>
            <a:r>
              <a:rPr lang="pt-BR" dirty="0">
                <a:latin typeface="RoBOTO" pitchFamily="2" charset="0"/>
                <a:ea typeface="RoBOTO" pitchFamily="2" charset="0"/>
              </a:rPr>
              <a:t> et </a:t>
            </a:r>
            <a:r>
              <a:rPr lang="pt-BR" dirty="0" err="1">
                <a:latin typeface="RoBOTO" pitchFamily="2" charset="0"/>
                <a:ea typeface="RoBOTO" pitchFamily="2" charset="0"/>
              </a:rPr>
              <a:t>accumsan</a:t>
            </a:r>
            <a:r>
              <a:rPr lang="pt-BR" dirty="0">
                <a:latin typeface="RoBOTO" pitchFamily="2" charset="0"/>
                <a:ea typeface="RoBOTO" pitchFamily="2" charset="0"/>
              </a:rPr>
              <a:t> et </a:t>
            </a:r>
            <a:r>
              <a:rPr lang="pt-BR" dirty="0" err="1">
                <a:latin typeface="RoBOTO" pitchFamily="2" charset="0"/>
                <a:ea typeface="RoBOTO" pitchFamily="2" charset="0"/>
              </a:rPr>
              <a:t>iusto</a:t>
            </a:r>
            <a:r>
              <a:rPr lang="pt-BR" dirty="0">
                <a:latin typeface="RoBOTO" pitchFamily="2" charset="0"/>
                <a:ea typeface="RoBOTO" pitchFamily="2" charset="0"/>
              </a:rPr>
              <a:t> </a:t>
            </a:r>
            <a:r>
              <a:rPr lang="pt-BR" dirty="0" err="1">
                <a:latin typeface="RoBOTO" pitchFamily="2" charset="0"/>
                <a:ea typeface="RoBOTO" pitchFamily="2" charset="0"/>
              </a:rPr>
              <a:t>odio</a:t>
            </a:r>
            <a:r>
              <a:rPr lang="pt-BR" dirty="0">
                <a:latin typeface="RoBOTO" pitchFamily="2" charset="0"/>
                <a:ea typeface="RoBOTO" pitchFamily="2" charset="0"/>
              </a:rPr>
              <a:t> </a:t>
            </a:r>
            <a:r>
              <a:rPr lang="pt-BR" dirty="0" err="1">
                <a:latin typeface="RoBOTO" pitchFamily="2" charset="0"/>
                <a:ea typeface="RoBOTO" pitchFamily="2" charset="0"/>
              </a:rPr>
              <a:t>dignissim</a:t>
            </a:r>
            <a:r>
              <a:rPr lang="pt-BR" dirty="0">
                <a:latin typeface="RoBOTO" pitchFamily="2" charset="0"/>
                <a:ea typeface="RoBOTO" pitchFamily="2" charset="0"/>
              </a:rPr>
              <a:t> </a:t>
            </a:r>
            <a:r>
              <a:rPr lang="pt-BR" dirty="0" err="1">
                <a:latin typeface="RoBOTO" pitchFamily="2" charset="0"/>
                <a:ea typeface="RoBOTO" pitchFamily="2" charset="0"/>
              </a:rPr>
              <a:t>qui</a:t>
            </a:r>
            <a:r>
              <a:rPr lang="pt-BR" dirty="0">
                <a:latin typeface="RoBOTO" pitchFamily="2" charset="0"/>
                <a:ea typeface="RoBOTO" pitchFamily="2" charset="0"/>
              </a:rPr>
              <a:t> </a:t>
            </a:r>
            <a:r>
              <a:rPr lang="pt-BR" dirty="0" err="1">
                <a:latin typeface="RoBOTO" pitchFamily="2" charset="0"/>
                <a:ea typeface="RoBOTO" pitchFamily="2" charset="0"/>
              </a:rPr>
              <a:t>blandit</a:t>
            </a:r>
            <a:r>
              <a:rPr lang="pt-BR" dirty="0">
                <a:latin typeface="RoBOTO" pitchFamily="2" charset="0"/>
                <a:ea typeface="RoBOTO" pitchFamily="2" charset="0"/>
              </a:rPr>
              <a:t> </a:t>
            </a:r>
            <a:r>
              <a:rPr lang="pt-BR" dirty="0" err="1">
                <a:latin typeface="RoBOTO" pitchFamily="2" charset="0"/>
                <a:ea typeface="RoBOTO" pitchFamily="2" charset="0"/>
              </a:rPr>
              <a:t>praesent</a:t>
            </a:r>
            <a:r>
              <a:rPr lang="pt-BR" dirty="0">
                <a:latin typeface="RoBOTO" pitchFamily="2" charset="0"/>
                <a:ea typeface="RoBOTO" pitchFamily="2" charset="0"/>
              </a:rPr>
              <a:t> </a:t>
            </a:r>
            <a:r>
              <a:rPr lang="pt-BR" b="1" dirty="0" err="1">
                <a:latin typeface="RoBOTO" pitchFamily="2" charset="0"/>
                <a:ea typeface="RoBOTO" pitchFamily="2" charset="0"/>
              </a:rPr>
              <a:t>luptatum</a:t>
            </a:r>
            <a:r>
              <a:rPr lang="pt-BR" b="1" dirty="0">
                <a:latin typeface="RoBOTO" pitchFamily="2" charset="0"/>
                <a:ea typeface="RoBOTO" pitchFamily="2" charset="0"/>
              </a:rPr>
              <a:t> </a:t>
            </a:r>
            <a:r>
              <a:rPr lang="pt-BR" b="1" dirty="0" err="1">
                <a:latin typeface="RoBOTO" pitchFamily="2" charset="0"/>
                <a:ea typeface="RoBOTO" pitchFamily="2" charset="0"/>
              </a:rPr>
              <a:t>zzril</a:t>
            </a:r>
            <a:r>
              <a:rPr lang="pt-BR" b="1" dirty="0">
                <a:latin typeface="RoBOTO" pitchFamily="2" charset="0"/>
                <a:ea typeface="RoBOTO" pitchFamily="2" charset="0"/>
              </a:rPr>
              <a:t> </a:t>
            </a:r>
            <a:r>
              <a:rPr lang="pt-BR" b="1" dirty="0" err="1">
                <a:latin typeface="RoBOTO" pitchFamily="2" charset="0"/>
                <a:ea typeface="RoBOTO" pitchFamily="2" charset="0"/>
              </a:rPr>
              <a:t>delenit</a:t>
            </a:r>
            <a:r>
              <a:rPr lang="pt-BR" b="1" dirty="0">
                <a:latin typeface="RoBOTO" pitchFamily="2" charset="0"/>
                <a:ea typeface="RoBOTO" pitchFamily="2" charset="0"/>
              </a:rPr>
              <a:t> </a:t>
            </a:r>
            <a:r>
              <a:rPr lang="pt-BR" dirty="0" err="1">
                <a:latin typeface="RoBOTO" pitchFamily="2" charset="0"/>
                <a:ea typeface="RoBOTO" pitchFamily="2" charset="0"/>
              </a:rPr>
              <a:t>augue</a:t>
            </a:r>
            <a:r>
              <a:rPr lang="pt-BR" dirty="0">
                <a:latin typeface="RoBOTO" pitchFamily="2" charset="0"/>
                <a:ea typeface="RoBOTO" pitchFamily="2" charset="0"/>
              </a:rPr>
              <a:t> </a:t>
            </a:r>
            <a:r>
              <a:rPr lang="pt-BR" dirty="0" err="1">
                <a:latin typeface="RoBOTO" pitchFamily="2" charset="0"/>
                <a:ea typeface="RoBOTO" pitchFamily="2" charset="0"/>
              </a:rPr>
              <a:t>duis</a:t>
            </a:r>
            <a:r>
              <a:rPr lang="pt-BR" dirty="0">
                <a:latin typeface="RoBOTO" pitchFamily="2" charset="0"/>
                <a:ea typeface="RoBOTO" pitchFamily="2" charset="0"/>
              </a:rPr>
              <a:t> </a:t>
            </a:r>
            <a:r>
              <a:rPr lang="pt-BR" dirty="0" err="1">
                <a:latin typeface="RoBOTO" pitchFamily="2" charset="0"/>
                <a:ea typeface="RoBOTO" pitchFamily="2" charset="0"/>
              </a:rPr>
              <a:t>dolore</a:t>
            </a:r>
            <a:r>
              <a:rPr lang="pt-BR" dirty="0">
                <a:latin typeface="RoBOTO" pitchFamily="2" charset="0"/>
                <a:ea typeface="RoBOTO" pitchFamily="2" charset="0"/>
              </a:rPr>
              <a:t> te </a:t>
            </a:r>
            <a:r>
              <a:rPr lang="pt-BR" dirty="0" err="1">
                <a:latin typeface="RoBOTO" pitchFamily="2" charset="0"/>
                <a:ea typeface="RoBOTO" pitchFamily="2" charset="0"/>
              </a:rPr>
              <a:t>feugait</a:t>
            </a:r>
            <a:r>
              <a:rPr lang="pt-BR" dirty="0">
                <a:latin typeface="RoBOTO" pitchFamily="2" charset="0"/>
                <a:ea typeface="RoBOTO" pitchFamily="2" charset="0"/>
              </a:rPr>
              <a:t> </a:t>
            </a:r>
            <a:r>
              <a:rPr lang="pt-BR" dirty="0" err="1">
                <a:latin typeface="RoBOTO" pitchFamily="2" charset="0"/>
                <a:ea typeface="RoBOTO" pitchFamily="2" charset="0"/>
              </a:rPr>
              <a:t>nulla</a:t>
            </a:r>
            <a:r>
              <a:rPr lang="pt-BR" dirty="0">
                <a:latin typeface="RoBOTO" pitchFamily="2" charset="0"/>
                <a:ea typeface="RoBOTO" pitchFamily="2" charset="0"/>
              </a:rPr>
              <a:t> </a:t>
            </a:r>
            <a:r>
              <a:rPr lang="pt-BR" dirty="0" err="1">
                <a:latin typeface="RoBOTO" pitchFamily="2" charset="0"/>
                <a:ea typeface="RoBOTO" pitchFamily="2" charset="0"/>
              </a:rPr>
              <a:t>facilisi</a:t>
            </a:r>
            <a:r>
              <a:rPr lang="pt-BR" dirty="0">
                <a:latin typeface="RoBOTO" pitchFamily="2" charset="0"/>
                <a:ea typeface="RoBOTO" pitchFamily="2" charset="0"/>
              </a:rPr>
              <a:t>. </a:t>
            </a:r>
            <a:r>
              <a:rPr lang="pt-BR" dirty="0" err="1">
                <a:latin typeface="RoBOTO" pitchFamily="2" charset="0"/>
                <a:ea typeface="RoBOTO" pitchFamily="2" charset="0"/>
              </a:rPr>
              <a:t>Lorem</a:t>
            </a:r>
            <a:r>
              <a:rPr lang="pt-BR" dirty="0">
                <a:latin typeface="RoBOTO" pitchFamily="2" charset="0"/>
                <a:ea typeface="RoBOTO" pitchFamily="2" charset="0"/>
              </a:rPr>
              <a:t> ipsum </a:t>
            </a:r>
            <a:r>
              <a:rPr lang="pt-BR" dirty="0" err="1">
                <a:latin typeface="RoBOTO" pitchFamily="2" charset="0"/>
                <a:ea typeface="RoBOTO" pitchFamily="2" charset="0"/>
              </a:rPr>
              <a:t>dolor</a:t>
            </a:r>
            <a:r>
              <a:rPr lang="pt-BR" dirty="0">
                <a:latin typeface="RoBOTO" pitchFamily="2" charset="0"/>
                <a:ea typeface="RoBOTO" pitchFamily="2" charset="0"/>
              </a:rPr>
              <a:t> </a:t>
            </a:r>
            <a:r>
              <a:rPr lang="pt-BR" dirty="0" err="1">
                <a:latin typeface="RoBOTO" pitchFamily="2" charset="0"/>
                <a:ea typeface="RoBOTO" pitchFamily="2" charset="0"/>
              </a:rPr>
              <a:t>sit</a:t>
            </a:r>
            <a:r>
              <a:rPr lang="pt-BR" dirty="0">
                <a:latin typeface="RoBOTO" pitchFamily="2" charset="0"/>
                <a:ea typeface="RoBOTO" pitchFamily="2" charset="0"/>
              </a:rPr>
              <a:t> </a:t>
            </a:r>
            <a:r>
              <a:rPr lang="pt-BR" dirty="0" err="1">
                <a:latin typeface="RoBOTO" pitchFamily="2" charset="0"/>
                <a:ea typeface="RoBOTO" pitchFamily="2" charset="0"/>
              </a:rPr>
              <a:t>aons</a:t>
            </a:r>
            <a:r>
              <a:rPr lang="pt-BR" dirty="0">
                <a:latin typeface="RoBOTO" pitchFamily="2" charset="0"/>
                <a:ea typeface="RoBOTO" pitchFamily="2" charset="0"/>
              </a:rPr>
              <a:t> </a:t>
            </a:r>
            <a:r>
              <a:rPr lang="pt-BR" dirty="0" err="1">
                <a:latin typeface="RoBOTO" pitchFamily="2" charset="0"/>
                <a:ea typeface="RoBOTO" pitchFamily="2" charset="0"/>
              </a:rPr>
              <a:t>ectetuer</a:t>
            </a:r>
            <a:r>
              <a:rPr lang="pt-BR" dirty="0">
                <a:latin typeface="RoBOTO" pitchFamily="2" charset="0"/>
                <a:ea typeface="RoBOTO" pitchFamily="2" charset="0"/>
              </a:rPr>
              <a:t>.</a:t>
            </a:r>
            <a:endParaRPr lang="pt-BR" sz="2200" dirty="0">
              <a:latin typeface="RoBOTO" pitchFamily="2" charset="0"/>
              <a:ea typeface="RoBOTO" pitchFamily="2" charset="0"/>
            </a:endParaRPr>
          </a:p>
        </p:txBody>
      </p:sp>
      <p:sp>
        <p:nvSpPr>
          <p:cNvPr id="25" name="Retângulo 24">
            <a:extLst>
              <a:ext uri="{FF2B5EF4-FFF2-40B4-BE49-F238E27FC236}">
                <a16:creationId xmlns:a16="http://schemas.microsoft.com/office/drawing/2014/main" id="{D73F6699-E700-4DE8-B77B-AEE2EE0FA6CC}"/>
              </a:ext>
            </a:extLst>
          </p:cNvPr>
          <p:cNvSpPr/>
          <p:nvPr/>
        </p:nvSpPr>
        <p:spPr>
          <a:xfrm>
            <a:off x="-171450" y="2095500"/>
            <a:ext cx="4438650" cy="3524250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6" name="CaixaDeTexto 25">
            <a:extLst>
              <a:ext uri="{FF2B5EF4-FFF2-40B4-BE49-F238E27FC236}">
                <a16:creationId xmlns:a16="http://schemas.microsoft.com/office/drawing/2014/main" id="{96CA16AD-5481-4957-AC14-DDF7AE3E19F2}"/>
              </a:ext>
            </a:extLst>
          </p:cNvPr>
          <p:cNvSpPr txBox="1"/>
          <p:nvPr/>
        </p:nvSpPr>
        <p:spPr>
          <a:xfrm>
            <a:off x="895350" y="3429000"/>
            <a:ext cx="26098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800" b="1" dirty="0">
                <a:latin typeface="RoBOTO" pitchFamily="2" charset="0"/>
                <a:ea typeface="RoBOTO" pitchFamily="2" charset="0"/>
              </a:rPr>
              <a:t>IMAGEM/ILUSTRAÇÃO</a:t>
            </a:r>
            <a:endParaRPr lang="pt-BR" dirty="0"/>
          </a:p>
        </p:txBody>
      </p:sp>
      <p:sp>
        <p:nvSpPr>
          <p:cNvPr id="11" name="CaixaDeTexto 10">
            <a:extLst>
              <a:ext uri="{FF2B5EF4-FFF2-40B4-BE49-F238E27FC236}">
                <a16:creationId xmlns:a16="http://schemas.microsoft.com/office/drawing/2014/main" id="{BFFAF185-7AB9-4EDF-B20E-1E2605CFDB11}"/>
              </a:ext>
            </a:extLst>
          </p:cNvPr>
          <p:cNvSpPr txBox="1"/>
          <p:nvPr/>
        </p:nvSpPr>
        <p:spPr>
          <a:xfrm>
            <a:off x="255469" y="5633999"/>
            <a:ext cx="388961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000" dirty="0">
                <a:latin typeface="Roboto" pitchFamily="2" charset="0"/>
                <a:ea typeface="Roboto" pitchFamily="2" charset="0"/>
              </a:rPr>
              <a:t>FONTE: </a:t>
            </a:r>
            <a:r>
              <a:rPr lang="pt-BR" sz="1000" dirty="0" err="1">
                <a:latin typeface="Roboto" pitchFamily="2" charset="0"/>
                <a:ea typeface="Roboto" pitchFamily="2" charset="0"/>
              </a:rPr>
              <a:t>Techinfo</a:t>
            </a:r>
            <a:r>
              <a:rPr lang="pt-BR" sz="1000" dirty="0">
                <a:latin typeface="Roboto" pitchFamily="2" charset="0"/>
                <a:ea typeface="Roboto" pitchFamily="2" charset="0"/>
              </a:rPr>
              <a:t>, 2019</a:t>
            </a:r>
          </a:p>
        </p:txBody>
      </p:sp>
    </p:spTree>
    <p:extLst>
      <p:ext uri="{BB962C8B-B14F-4D97-AF65-F5344CB8AC3E}">
        <p14:creationId xmlns:p14="http://schemas.microsoft.com/office/powerpoint/2010/main" val="312264523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tângulo 16">
            <a:extLst>
              <a:ext uri="{FF2B5EF4-FFF2-40B4-BE49-F238E27FC236}">
                <a16:creationId xmlns:a16="http://schemas.microsoft.com/office/drawing/2014/main" id="{A5573758-92B3-4AA7-A179-FFECC9376532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9000">
                <a:schemeClr val="bg1">
                  <a:lumMod val="95000"/>
                </a:schemeClr>
              </a:gs>
              <a:gs pos="100000">
                <a:schemeClr val="bg2">
                  <a:lumMod val="9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7" name="Retângulo 6">
            <a:extLst>
              <a:ext uri="{FF2B5EF4-FFF2-40B4-BE49-F238E27FC236}">
                <a16:creationId xmlns:a16="http://schemas.microsoft.com/office/drawing/2014/main" id="{1A478CBA-EBE4-45C7-9B31-E75F71CAEE11}"/>
              </a:ext>
            </a:extLst>
          </p:cNvPr>
          <p:cNvSpPr/>
          <p:nvPr/>
        </p:nvSpPr>
        <p:spPr>
          <a:xfrm>
            <a:off x="0" y="232645"/>
            <a:ext cx="4989095" cy="863661"/>
          </a:xfrm>
          <a:custGeom>
            <a:avLst/>
            <a:gdLst>
              <a:gd name="connsiteX0" fmla="*/ 0 w 7106653"/>
              <a:gd name="connsiteY0" fmla="*/ 0 h 2504210"/>
              <a:gd name="connsiteX1" fmla="*/ 7106653 w 7106653"/>
              <a:gd name="connsiteY1" fmla="*/ 0 h 2504210"/>
              <a:gd name="connsiteX2" fmla="*/ 7106653 w 7106653"/>
              <a:gd name="connsiteY2" fmla="*/ 2504210 h 2504210"/>
              <a:gd name="connsiteX3" fmla="*/ 0 w 7106653"/>
              <a:gd name="connsiteY3" fmla="*/ 2504210 h 2504210"/>
              <a:gd name="connsiteX4" fmla="*/ 0 w 7106653"/>
              <a:gd name="connsiteY4" fmla="*/ 0 h 2504210"/>
              <a:gd name="connsiteX0" fmla="*/ 0 w 7716253"/>
              <a:gd name="connsiteY0" fmla="*/ 176463 h 2680673"/>
              <a:gd name="connsiteX1" fmla="*/ 7716253 w 7716253"/>
              <a:gd name="connsiteY1" fmla="*/ 0 h 2680673"/>
              <a:gd name="connsiteX2" fmla="*/ 7106653 w 7716253"/>
              <a:gd name="connsiteY2" fmla="*/ 2680673 h 2680673"/>
              <a:gd name="connsiteX3" fmla="*/ 0 w 7716253"/>
              <a:gd name="connsiteY3" fmla="*/ 2680673 h 2680673"/>
              <a:gd name="connsiteX4" fmla="*/ 0 w 7716253"/>
              <a:gd name="connsiteY4" fmla="*/ 176463 h 2680673"/>
              <a:gd name="connsiteX0" fmla="*/ 0 w 7716253"/>
              <a:gd name="connsiteY0" fmla="*/ 176463 h 2680673"/>
              <a:gd name="connsiteX1" fmla="*/ 7716253 w 7716253"/>
              <a:gd name="connsiteY1" fmla="*/ 0 h 2680673"/>
              <a:gd name="connsiteX2" fmla="*/ 5534527 w 7716253"/>
              <a:gd name="connsiteY2" fmla="*/ 2087115 h 2680673"/>
              <a:gd name="connsiteX3" fmla="*/ 0 w 7716253"/>
              <a:gd name="connsiteY3" fmla="*/ 2680673 h 2680673"/>
              <a:gd name="connsiteX4" fmla="*/ 0 w 7716253"/>
              <a:gd name="connsiteY4" fmla="*/ 176463 h 2680673"/>
              <a:gd name="connsiteX0" fmla="*/ 0 w 7716253"/>
              <a:gd name="connsiteY0" fmla="*/ 176463 h 2680673"/>
              <a:gd name="connsiteX1" fmla="*/ 7716253 w 7716253"/>
              <a:gd name="connsiteY1" fmla="*/ 0 h 2680673"/>
              <a:gd name="connsiteX2" fmla="*/ 6994359 w 7716253"/>
              <a:gd name="connsiteY2" fmla="*/ 2680673 h 2680673"/>
              <a:gd name="connsiteX3" fmla="*/ 0 w 7716253"/>
              <a:gd name="connsiteY3" fmla="*/ 2680673 h 2680673"/>
              <a:gd name="connsiteX4" fmla="*/ 0 w 7716253"/>
              <a:gd name="connsiteY4" fmla="*/ 176463 h 2680673"/>
              <a:gd name="connsiteX0" fmla="*/ 0 w 7058526"/>
              <a:gd name="connsiteY0" fmla="*/ 0 h 2504210"/>
              <a:gd name="connsiteX1" fmla="*/ 7058526 w 7058526"/>
              <a:gd name="connsiteY1" fmla="*/ 465221 h 2504210"/>
              <a:gd name="connsiteX2" fmla="*/ 6994359 w 7058526"/>
              <a:gd name="connsiteY2" fmla="*/ 2504210 h 2504210"/>
              <a:gd name="connsiteX3" fmla="*/ 0 w 7058526"/>
              <a:gd name="connsiteY3" fmla="*/ 2504210 h 2504210"/>
              <a:gd name="connsiteX4" fmla="*/ 0 w 7058526"/>
              <a:gd name="connsiteY4" fmla="*/ 0 h 2504210"/>
              <a:gd name="connsiteX0" fmla="*/ 0 w 7716252"/>
              <a:gd name="connsiteY0" fmla="*/ 32084 h 2536294"/>
              <a:gd name="connsiteX1" fmla="*/ 7716252 w 7716252"/>
              <a:gd name="connsiteY1" fmla="*/ 0 h 2536294"/>
              <a:gd name="connsiteX2" fmla="*/ 6994359 w 7716252"/>
              <a:gd name="connsiteY2" fmla="*/ 2536294 h 2536294"/>
              <a:gd name="connsiteX3" fmla="*/ 0 w 7716252"/>
              <a:gd name="connsiteY3" fmla="*/ 2536294 h 2536294"/>
              <a:gd name="connsiteX4" fmla="*/ 0 w 7716252"/>
              <a:gd name="connsiteY4" fmla="*/ 32084 h 2536294"/>
              <a:gd name="connsiteX0" fmla="*/ 0 w 8614610"/>
              <a:gd name="connsiteY0" fmla="*/ 96252 h 2536294"/>
              <a:gd name="connsiteX1" fmla="*/ 8614610 w 8614610"/>
              <a:gd name="connsiteY1" fmla="*/ 0 h 2536294"/>
              <a:gd name="connsiteX2" fmla="*/ 7892717 w 8614610"/>
              <a:gd name="connsiteY2" fmla="*/ 2536294 h 2536294"/>
              <a:gd name="connsiteX3" fmla="*/ 898358 w 8614610"/>
              <a:gd name="connsiteY3" fmla="*/ 2536294 h 2536294"/>
              <a:gd name="connsiteX4" fmla="*/ 0 w 8614610"/>
              <a:gd name="connsiteY4" fmla="*/ 96252 h 2536294"/>
              <a:gd name="connsiteX0" fmla="*/ 0 w 8614610"/>
              <a:gd name="connsiteY0" fmla="*/ 96252 h 2536294"/>
              <a:gd name="connsiteX1" fmla="*/ 8614610 w 8614610"/>
              <a:gd name="connsiteY1" fmla="*/ 0 h 2536294"/>
              <a:gd name="connsiteX2" fmla="*/ 7892717 w 8614610"/>
              <a:gd name="connsiteY2" fmla="*/ 2536294 h 2536294"/>
              <a:gd name="connsiteX3" fmla="*/ 0 w 8614610"/>
              <a:gd name="connsiteY3" fmla="*/ 2488167 h 2536294"/>
              <a:gd name="connsiteX4" fmla="*/ 0 w 8614610"/>
              <a:gd name="connsiteY4" fmla="*/ 96252 h 2536294"/>
              <a:gd name="connsiteX0" fmla="*/ 0 w 9208168"/>
              <a:gd name="connsiteY0" fmla="*/ 96252 h 2536294"/>
              <a:gd name="connsiteX1" fmla="*/ 9208168 w 9208168"/>
              <a:gd name="connsiteY1" fmla="*/ 0 h 2536294"/>
              <a:gd name="connsiteX2" fmla="*/ 8486275 w 9208168"/>
              <a:gd name="connsiteY2" fmla="*/ 2536294 h 2536294"/>
              <a:gd name="connsiteX3" fmla="*/ 593558 w 9208168"/>
              <a:gd name="connsiteY3" fmla="*/ 2488167 h 2536294"/>
              <a:gd name="connsiteX4" fmla="*/ 0 w 9208168"/>
              <a:gd name="connsiteY4" fmla="*/ 96252 h 2536294"/>
              <a:gd name="connsiteX0" fmla="*/ 192505 w 9400673"/>
              <a:gd name="connsiteY0" fmla="*/ 96252 h 2536294"/>
              <a:gd name="connsiteX1" fmla="*/ 9400673 w 9400673"/>
              <a:gd name="connsiteY1" fmla="*/ 0 h 2536294"/>
              <a:gd name="connsiteX2" fmla="*/ 8678780 w 9400673"/>
              <a:gd name="connsiteY2" fmla="*/ 2536294 h 2536294"/>
              <a:gd name="connsiteX3" fmla="*/ 0 w 9400673"/>
              <a:gd name="connsiteY3" fmla="*/ 2488167 h 2536294"/>
              <a:gd name="connsiteX4" fmla="*/ 192505 w 9400673"/>
              <a:gd name="connsiteY4" fmla="*/ 96252 h 2536294"/>
              <a:gd name="connsiteX0" fmla="*/ 0 w 9705650"/>
              <a:gd name="connsiteY0" fmla="*/ 96251 h 2536294"/>
              <a:gd name="connsiteX1" fmla="*/ 9705650 w 9705650"/>
              <a:gd name="connsiteY1" fmla="*/ 0 h 2536294"/>
              <a:gd name="connsiteX2" fmla="*/ 8983757 w 9705650"/>
              <a:gd name="connsiteY2" fmla="*/ 2536294 h 2536294"/>
              <a:gd name="connsiteX3" fmla="*/ 304977 w 9705650"/>
              <a:gd name="connsiteY3" fmla="*/ 2488167 h 2536294"/>
              <a:gd name="connsiteX4" fmla="*/ 0 w 9705650"/>
              <a:gd name="connsiteY4" fmla="*/ 96251 h 2536294"/>
              <a:gd name="connsiteX0" fmla="*/ 0 w 9548550"/>
              <a:gd name="connsiteY0" fmla="*/ 60735 h 2536294"/>
              <a:gd name="connsiteX1" fmla="*/ 9548550 w 9548550"/>
              <a:gd name="connsiteY1" fmla="*/ 0 h 2536294"/>
              <a:gd name="connsiteX2" fmla="*/ 8826657 w 9548550"/>
              <a:gd name="connsiteY2" fmla="*/ 2536294 h 2536294"/>
              <a:gd name="connsiteX3" fmla="*/ 147877 w 9548550"/>
              <a:gd name="connsiteY3" fmla="*/ 2488167 h 2536294"/>
              <a:gd name="connsiteX4" fmla="*/ 0 w 9548550"/>
              <a:gd name="connsiteY4" fmla="*/ 60735 h 2536294"/>
              <a:gd name="connsiteX0" fmla="*/ 0 w 9312901"/>
              <a:gd name="connsiteY0" fmla="*/ 60735 h 2536294"/>
              <a:gd name="connsiteX1" fmla="*/ 9312901 w 9312901"/>
              <a:gd name="connsiteY1" fmla="*/ 0 h 2536294"/>
              <a:gd name="connsiteX2" fmla="*/ 8826657 w 9312901"/>
              <a:gd name="connsiteY2" fmla="*/ 2536294 h 2536294"/>
              <a:gd name="connsiteX3" fmla="*/ 147877 w 9312901"/>
              <a:gd name="connsiteY3" fmla="*/ 2488167 h 2536294"/>
              <a:gd name="connsiteX4" fmla="*/ 0 w 9312901"/>
              <a:gd name="connsiteY4" fmla="*/ 60735 h 2536294"/>
              <a:gd name="connsiteX0" fmla="*/ 61589 w 9165024"/>
              <a:gd name="connsiteY0" fmla="*/ 107847 h 2536294"/>
              <a:gd name="connsiteX1" fmla="*/ 9165024 w 9165024"/>
              <a:gd name="connsiteY1" fmla="*/ 0 h 2536294"/>
              <a:gd name="connsiteX2" fmla="*/ 8678780 w 9165024"/>
              <a:gd name="connsiteY2" fmla="*/ 2536294 h 2536294"/>
              <a:gd name="connsiteX3" fmla="*/ 0 w 9165024"/>
              <a:gd name="connsiteY3" fmla="*/ 2488167 h 2536294"/>
              <a:gd name="connsiteX4" fmla="*/ 61589 w 9165024"/>
              <a:gd name="connsiteY4" fmla="*/ 107847 h 2536294"/>
              <a:gd name="connsiteX0" fmla="*/ -1 w 9103434"/>
              <a:gd name="connsiteY0" fmla="*/ 107847 h 2536294"/>
              <a:gd name="connsiteX1" fmla="*/ 9103434 w 9103434"/>
              <a:gd name="connsiteY1" fmla="*/ 0 h 2536294"/>
              <a:gd name="connsiteX2" fmla="*/ 8617190 w 9103434"/>
              <a:gd name="connsiteY2" fmla="*/ 2536294 h 2536294"/>
              <a:gd name="connsiteX3" fmla="*/ 16959 w 9103434"/>
              <a:gd name="connsiteY3" fmla="*/ 2488168 h 2536294"/>
              <a:gd name="connsiteX4" fmla="*/ -1 w 9103434"/>
              <a:gd name="connsiteY4" fmla="*/ 107847 h 25362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03434" h="2536294">
                <a:moveTo>
                  <a:pt x="-1" y="107847"/>
                </a:moveTo>
                <a:lnTo>
                  <a:pt x="9103434" y="0"/>
                </a:lnTo>
                <a:lnTo>
                  <a:pt x="8617190" y="2536294"/>
                </a:lnTo>
                <a:lnTo>
                  <a:pt x="16959" y="2488168"/>
                </a:lnTo>
                <a:lnTo>
                  <a:pt x="-1" y="107847"/>
                </a:lnTo>
                <a:close/>
              </a:path>
            </a:pathLst>
          </a:custGeom>
          <a:gradFill>
            <a:gsLst>
              <a:gs pos="0">
                <a:srgbClr val="F26739"/>
              </a:gs>
              <a:gs pos="100000">
                <a:srgbClr val="E42612"/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9" name="CaixaDeTexto 8">
            <a:extLst>
              <a:ext uri="{FF2B5EF4-FFF2-40B4-BE49-F238E27FC236}">
                <a16:creationId xmlns:a16="http://schemas.microsoft.com/office/drawing/2014/main" id="{17EF2CDA-9C4D-4FDC-B8FF-CB1A35D3EAB2}"/>
              </a:ext>
            </a:extLst>
          </p:cNvPr>
          <p:cNvSpPr txBox="1"/>
          <p:nvPr/>
        </p:nvSpPr>
        <p:spPr>
          <a:xfrm>
            <a:off x="315191" y="470013"/>
            <a:ext cx="2796977" cy="4462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300" b="1" dirty="0">
                <a:solidFill>
                  <a:schemeClr val="bg1"/>
                </a:solidFill>
                <a:latin typeface="RoBOTO" pitchFamily="2" charset="0"/>
                <a:ea typeface="RoBOTO" pitchFamily="2" charset="0"/>
              </a:rPr>
              <a:t>Nome do capítulo</a:t>
            </a:r>
            <a:endParaRPr lang="pt-BR" sz="2200" b="1" dirty="0">
              <a:solidFill>
                <a:schemeClr val="bg1"/>
              </a:solidFill>
              <a:latin typeface="RoBOTO" pitchFamily="2" charset="0"/>
              <a:ea typeface="RoBOTO" pitchFamily="2" charset="0"/>
            </a:endParaRPr>
          </a:p>
        </p:txBody>
      </p:sp>
      <p:sp>
        <p:nvSpPr>
          <p:cNvPr id="13" name="CaixaDeTexto 12">
            <a:extLst>
              <a:ext uri="{FF2B5EF4-FFF2-40B4-BE49-F238E27FC236}">
                <a16:creationId xmlns:a16="http://schemas.microsoft.com/office/drawing/2014/main" id="{39D3D042-D661-4F75-94A0-EEF86E5E2E12}"/>
              </a:ext>
            </a:extLst>
          </p:cNvPr>
          <p:cNvSpPr txBox="1"/>
          <p:nvPr/>
        </p:nvSpPr>
        <p:spPr>
          <a:xfrm>
            <a:off x="5353050" y="6315249"/>
            <a:ext cx="6083823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pt-BR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RoBOTO" pitchFamily="2" charset="0"/>
                <a:ea typeface="RoBOTO" pitchFamily="2" charset="0"/>
              </a:rPr>
              <a:t>Título do e-book   |   Mês.2022   </a:t>
            </a:r>
          </a:p>
        </p:txBody>
      </p:sp>
      <p:sp>
        <p:nvSpPr>
          <p:cNvPr id="18" name="Elipse 17">
            <a:extLst>
              <a:ext uri="{FF2B5EF4-FFF2-40B4-BE49-F238E27FC236}">
                <a16:creationId xmlns:a16="http://schemas.microsoft.com/office/drawing/2014/main" id="{6D4C0B61-F106-4FDC-925B-14900C637606}"/>
              </a:ext>
            </a:extLst>
          </p:cNvPr>
          <p:cNvSpPr/>
          <p:nvPr/>
        </p:nvSpPr>
        <p:spPr>
          <a:xfrm>
            <a:off x="11517722" y="6212702"/>
            <a:ext cx="516173" cy="516173"/>
          </a:xfrm>
          <a:prstGeom prst="ellipse">
            <a:avLst/>
          </a:prstGeom>
          <a:solidFill>
            <a:srgbClr val="E4261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2" name="CaixaDeTexto 21">
            <a:extLst>
              <a:ext uri="{FF2B5EF4-FFF2-40B4-BE49-F238E27FC236}">
                <a16:creationId xmlns:a16="http://schemas.microsoft.com/office/drawing/2014/main" id="{1EEA02B2-2E48-4D48-8E2D-8DFC8EEF94A7}"/>
              </a:ext>
            </a:extLst>
          </p:cNvPr>
          <p:cNvSpPr txBox="1"/>
          <p:nvPr/>
        </p:nvSpPr>
        <p:spPr>
          <a:xfrm>
            <a:off x="11522371" y="6246000"/>
            <a:ext cx="955379" cy="4462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300" b="1" dirty="0">
                <a:solidFill>
                  <a:schemeClr val="bg1"/>
                </a:solidFill>
                <a:latin typeface="RoBOTO" pitchFamily="2" charset="0"/>
                <a:ea typeface="RoBOTO" pitchFamily="2" charset="0"/>
              </a:rPr>
              <a:t>14</a:t>
            </a:r>
            <a:endParaRPr lang="pt-BR" sz="2200" b="1" dirty="0">
              <a:solidFill>
                <a:schemeClr val="bg1"/>
              </a:solidFill>
              <a:latin typeface="RoBOTO" pitchFamily="2" charset="0"/>
              <a:ea typeface="RoBOTO" pitchFamily="2" charset="0"/>
            </a:endParaRPr>
          </a:p>
        </p:txBody>
      </p:sp>
      <p:sp>
        <p:nvSpPr>
          <p:cNvPr id="24" name="CaixaDeTexto 23">
            <a:extLst>
              <a:ext uri="{FF2B5EF4-FFF2-40B4-BE49-F238E27FC236}">
                <a16:creationId xmlns:a16="http://schemas.microsoft.com/office/drawing/2014/main" id="{759DF2FA-AC65-4806-B8C3-0038BAAB82B2}"/>
              </a:ext>
            </a:extLst>
          </p:cNvPr>
          <p:cNvSpPr txBox="1"/>
          <p:nvPr/>
        </p:nvSpPr>
        <p:spPr>
          <a:xfrm>
            <a:off x="734975" y="1463627"/>
            <a:ext cx="4989095" cy="42934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pt-BR" sz="2200" b="1" dirty="0">
                <a:latin typeface="RoBOTO" pitchFamily="2" charset="0"/>
                <a:ea typeface="RoBOTO" pitchFamily="2" charset="0"/>
              </a:rPr>
              <a:t>TÍTULO</a:t>
            </a:r>
          </a:p>
          <a:p>
            <a:pPr algn="just">
              <a:lnSpc>
                <a:spcPct val="150000"/>
              </a:lnSpc>
            </a:pPr>
            <a:r>
              <a:rPr lang="pt-BR" dirty="0" err="1">
                <a:latin typeface="RoBOTO" pitchFamily="2" charset="0"/>
                <a:ea typeface="RoBOTO" pitchFamily="2" charset="0"/>
              </a:rPr>
              <a:t>Lorem</a:t>
            </a:r>
            <a:r>
              <a:rPr lang="pt-BR" dirty="0">
                <a:latin typeface="RoBOTO" pitchFamily="2" charset="0"/>
                <a:ea typeface="RoBOTO" pitchFamily="2" charset="0"/>
              </a:rPr>
              <a:t> ipsum </a:t>
            </a:r>
            <a:r>
              <a:rPr lang="pt-BR" dirty="0" err="1">
                <a:latin typeface="RoBOTO" pitchFamily="2" charset="0"/>
                <a:ea typeface="RoBOTO" pitchFamily="2" charset="0"/>
              </a:rPr>
              <a:t>dolor</a:t>
            </a:r>
            <a:r>
              <a:rPr lang="pt-BR" dirty="0">
                <a:latin typeface="RoBOTO" pitchFamily="2" charset="0"/>
                <a:ea typeface="RoBOTO" pitchFamily="2" charset="0"/>
              </a:rPr>
              <a:t> </a:t>
            </a:r>
            <a:r>
              <a:rPr lang="pt-BR" dirty="0" err="1">
                <a:latin typeface="RoBOTO" pitchFamily="2" charset="0"/>
                <a:ea typeface="RoBOTO" pitchFamily="2" charset="0"/>
              </a:rPr>
              <a:t>sit</a:t>
            </a:r>
            <a:r>
              <a:rPr lang="pt-BR" dirty="0">
                <a:latin typeface="RoBOTO" pitchFamily="2" charset="0"/>
                <a:ea typeface="RoBOTO" pitchFamily="2" charset="0"/>
              </a:rPr>
              <a:t> </a:t>
            </a:r>
            <a:r>
              <a:rPr lang="pt-BR" dirty="0" err="1">
                <a:latin typeface="RoBOTO" pitchFamily="2" charset="0"/>
                <a:ea typeface="RoBOTO" pitchFamily="2" charset="0"/>
              </a:rPr>
              <a:t>amet</a:t>
            </a:r>
            <a:r>
              <a:rPr lang="pt-BR" dirty="0">
                <a:latin typeface="RoBOTO" pitchFamily="2" charset="0"/>
                <a:ea typeface="RoBOTO" pitchFamily="2" charset="0"/>
              </a:rPr>
              <a:t>, </a:t>
            </a:r>
            <a:r>
              <a:rPr lang="pt-BR" dirty="0" err="1">
                <a:latin typeface="RoBOTO" pitchFamily="2" charset="0"/>
                <a:ea typeface="RoBOTO" pitchFamily="2" charset="0"/>
              </a:rPr>
              <a:t>consectetuer</a:t>
            </a:r>
            <a:r>
              <a:rPr lang="pt-BR" dirty="0">
                <a:latin typeface="RoBOTO" pitchFamily="2" charset="0"/>
                <a:ea typeface="RoBOTO" pitchFamily="2" charset="0"/>
              </a:rPr>
              <a:t> </a:t>
            </a:r>
            <a:r>
              <a:rPr lang="pt-BR" dirty="0" err="1">
                <a:latin typeface="RoBOTO" pitchFamily="2" charset="0"/>
                <a:ea typeface="RoBOTO" pitchFamily="2" charset="0"/>
              </a:rPr>
              <a:t>adipiscing</a:t>
            </a:r>
            <a:r>
              <a:rPr lang="pt-BR" dirty="0">
                <a:latin typeface="RoBOTO" pitchFamily="2" charset="0"/>
                <a:ea typeface="RoBOTO" pitchFamily="2" charset="0"/>
              </a:rPr>
              <a:t> </a:t>
            </a:r>
            <a:r>
              <a:rPr lang="pt-BR" dirty="0" err="1">
                <a:latin typeface="RoBOTO" pitchFamily="2" charset="0"/>
                <a:ea typeface="RoBOTO" pitchFamily="2" charset="0"/>
              </a:rPr>
              <a:t>elit</a:t>
            </a:r>
            <a:r>
              <a:rPr lang="pt-BR" dirty="0">
                <a:latin typeface="RoBOTO" pitchFamily="2" charset="0"/>
                <a:ea typeface="RoBOTO" pitchFamily="2" charset="0"/>
              </a:rPr>
              <a:t>, </a:t>
            </a:r>
            <a:r>
              <a:rPr lang="pt-BR" dirty="0" err="1">
                <a:latin typeface="RoBOTO" pitchFamily="2" charset="0"/>
                <a:ea typeface="RoBOTO" pitchFamily="2" charset="0"/>
              </a:rPr>
              <a:t>sed</a:t>
            </a:r>
            <a:r>
              <a:rPr lang="pt-BR" dirty="0">
                <a:latin typeface="RoBOTO" pitchFamily="2" charset="0"/>
                <a:ea typeface="RoBOTO" pitchFamily="2" charset="0"/>
              </a:rPr>
              <a:t> </a:t>
            </a:r>
            <a:r>
              <a:rPr lang="pt-BR" dirty="0" err="1">
                <a:latin typeface="RoBOTO" pitchFamily="2" charset="0"/>
                <a:ea typeface="RoBOTO" pitchFamily="2" charset="0"/>
              </a:rPr>
              <a:t>diam</a:t>
            </a:r>
            <a:r>
              <a:rPr lang="pt-BR" dirty="0">
                <a:latin typeface="RoBOTO" pitchFamily="2" charset="0"/>
                <a:ea typeface="RoBOTO" pitchFamily="2" charset="0"/>
              </a:rPr>
              <a:t> </a:t>
            </a:r>
            <a:r>
              <a:rPr lang="pt-BR" dirty="0" err="1">
                <a:latin typeface="RoBOTO" pitchFamily="2" charset="0"/>
                <a:ea typeface="RoBOTO" pitchFamily="2" charset="0"/>
              </a:rPr>
              <a:t>nonummy</a:t>
            </a:r>
            <a:r>
              <a:rPr lang="pt-BR" dirty="0">
                <a:latin typeface="RoBOTO" pitchFamily="2" charset="0"/>
                <a:ea typeface="RoBOTO" pitchFamily="2" charset="0"/>
              </a:rPr>
              <a:t> </a:t>
            </a:r>
            <a:r>
              <a:rPr lang="pt-BR" dirty="0" err="1">
                <a:latin typeface="RoBOTO" pitchFamily="2" charset="0"/>
                <a:ea typeface="RoBOTO" pitchFamily="2" charset="0"/>
              </a:rPr>
              <a:t>nibh</a:t>
            </a:r>
            <a:r>
              <a:rPr lang="pt-BR" dirty="0">
                <a:latin typeface="RoBOTO" pitchFamily="2" charset="0"/>
                <a:ea typeface="RoBOTO" pitchFamily="2" charset="0"/>
              </a:rPr>
              <a:t> </a:t>
            </a:r>
            <a:r>
              <a:rPr lang="pt-BR" dirty="0" err="1">
                <a:latin typeface="RoBOTO" pitchFamily="2" charset="0"/>
                <a:ea typeface="RoBOTO" pitchFamily="2" charset="0"/>
              </a:rPr>
              <a:t>euismod</a:t>
            </a:r>
            <a:r>
              <a:rPr lang="pt-BR" dirty="0">
                <a:latin typeface="RoBOTO" pitchFamily="2" charset="0"/>
                <a:ea typeface="RoBOTO" pitchFamily="2" charset="0"/>
              </a:rPr>
              <a:t> </a:t>
            </a:r>
            <a:r>
              <a:rPr lang="pt-BR" dirty="0" err="1">
                <a:latin typeface="RoBOTO" pitchFamily="2" charset="0"/>
                <a:ea typeface="RoBOTO" pitchFamily="2" charset="0"/>
              </a:rPr>
              <a:t>tincidunt</a:t>
            </a:r>
            <a:r>
              <a:rPr lang="pt-BR" dirty="0">
                <a:latin typeface="RoBOTO" pitchFamily="2" charset="0"/>
                <a:ea typeface="RoBOTO" pitchFamily="2" charset="0"/>
              </a:rPr>
              <a:t> </a:t>
            </a:r>
            <a:r>
              <a:rPr lang="pt-BR" b="1" dirty="0">
                <a:latin typeface="RoBOTO" pitchFamily="2" charset="0"/>
                <a:ea typeface="RoBOTO" pitchFamily="2" charset="0"/>
              </a:rPr>
              <a:t>ut </a:t>
            </a:r>
            <a:r>
              <a:rPr lang="pt-BR" b="1" dirty="0" err="1">
                <a:latin typeface="RoBOTO" pitchFamily="2" charset="0"/>
                <a:ea typeface="RoBOTO" pitchFamily="2" charset="0"/>
              </a:rPr>
              <a:t>laoreet</a:t>
            </a:r>
            <a:r>
              <a:rPr lang="pt-BR" b="1" dirty="0">
                <a:latin typeface="RoBOTO" pitchFamily="2" charset="0"/>
                <a:ea typeface="RoBOTO" pitchFamily="2" charset="0"/>
              </a:rPr>
              <a:t> </a:t>
            </a:r>
            <a:r>
              <a:rPr lang="pt-BR" dirty="0" err="1">
                <a:latin typeface="RoBOTO" pitchFamily="2" charset="0"/>
                <a:ea typeface="RoBOTO" pitchFamily="2" charset="0"/>
              </a:rPr>
              <a:t>dolore</a:t>
            </a:r>
            <a:r>
              <a:rPr lang="pt-BR" dirty="0">
                <a:latin typeface="RoBOTO" pitchFamily="2" charset="0"/>
                <a:ea typeface="RoBOTO" pitchFamily="2" charset="0"/>
              </a:rPr>
              <a:t> magna </a:t>
            </a:r>
            <a:r>
              <a:rPr lang="pt-BR" dirty="0" err="1">
                <a:latin typeface="RoBOTO" pitchFamily="2" charset="0"/>
                <a:ea typeface="RoBOTO" pitchFamily="2" charset="0"/>
              </a:rPr>
              <a:t>aliquam</a:t>
            </a:r>
            <a:r>
              <a:rPr lang="pt-BR" dirty="0">
                <a:latin typeface="RoBOTO" pitchFamily="2" charset="0"/>
                <a:ea typeface="RoBOTO" pitchFamily="2" charset="0"/>
              </a:rPr>
              <a:t> erat </a:t>
            </a:r>
            <a:r>
              <a:rPr lang="pt-BR" dirty="0" err="1">
                <a:latin typeface="RoBOTO" pitchFamily="2" charset="0"/>
                <a:ea typeface="RoBOTO" pitchFamily="2" charset="0"/>
              </a:rPr>
              <a:t>volutpat</a:t>
            </a:r>
            <a:r>
              <a:rPr lang="pt-BR" dirty="0">
                <a:latin typeface="RoBOTO" pitchFamily="2" charset="0"/>
                <a:ea typeface="RoBOTO" pitchFamily="2" charset="0"/>
              </a:rPr>
              <a:t>. Ut </a:t>
            </a:r>
            <a:r>
              <a:rPr lang="pt-BR" dirty="0" err="1">
                <a:latin typeface="RoBOTO" pitchFamily="2" charset="0"/>
                <a:ea typeface="RoBOTO" pitchFamily="2" charset="0"/>
              </a:rPr>
              <a:t>wisi</a:t>
            </a:r>
            <a:r>
              <a:rPr lang="pt-BR" dirty="0">
                <a:latin typeface="RoBOTO" pitchFamily="2" charset="0"/>
                <a:ea typeface="RoBOTO" pitchFamily="2" charset="0"/>
              </a:rPr>
              <a:t> </a:t>
            </a:r>
            <a:r>
              <a:rPr lang="pt-BR" dirty="0" err="1">
                <a:latin typeface="RoBOTO" pitchFamily="2" charset="0"/>
                <a:ea typeface="RoBOTO" pitchFamily="2" charset="0"/>
              </a:rPr>
              <a:t>enim</a:t>
            </a:r>
            <a:r>
              <a:rPr lang="pt-BR" dirty="0">
                <a:latin typeface="RoBOTO" pitchFamily="2" charset="0"/>
                <a:ea typeface="RoBOTO" pitchFamily="2" charset="0"/>
              </a:rPr>
              <a:t> ad </a:t>
            </a:r>
            <a:r>
              <a:rPr lang="pt-BR" dirty="0" err="1">
                <a:latin typeface="RoBOTO" pitchFamily="2" charset="0"/>
                <a:ea typeface="RoBOTO" pitchFamily="2" charset="0"/>
              </a:rPr>
              <a:t>minim</a:t>
            </a:r>
            <a:r>
              <a:rPr lang="pt-BR" dirty="0">
                <a:latin typeface="RoBOTO" pitchFamily="2" charset="0"/>
                <a:ea typeface="RoBOTO" pitchFamily="2" charset="0"/>
              </a:rPr>
              <a:t> </a:t>
            </a:r>
            <a:r>
              <a:rPr lang="pt-BR" dirty="0" err="1">
                <a:latin typeface="RoBOTO" pitchFamily="2" charset="0"/>
                <a:ea typeface="RoBOTO" pitchFamily="2" charset="0"/>
              </a:rPr>
              <a:t>veniam</a:t>
            </a:r>
            <a:r>
              <a:rPr lang="pt-BR" dirty="0">
                <a:latin typeface="RoBOTO" pitchFamily="2" charset="0"/>
                <a:ea typeface="RoBOTO" pitchFamily="2" charset="0"/>
              </a:rPr>
              <a:t>, quis </a:t>
            </a:r>
            <a:r>
              <a:rPr lang="pt-BR" dirty="0" err="1">
                <a:latin typeface="RoBOTO" pitchFamily="2" charset="0"/>
                <a:ea typeface="RoBOTO" pitchFamily="2" charset="0"/>
              </a:rPr>
              <a:t>nostrud</a:t>
            </a:r>
            <a:r>
              <a:rPr lang="pt-BR" dirty="0">
                <a:latin typeface="RoBOTO" pitchFamily="2" charset="0"/>
                <a:ea typeface="RoBOTO" pitchFamily="2" charset="0"/>
              </a:rPr>
              <a:t> exerci </a:t>
            </a:r>
            <a:r>
              <a:rPr lang="pt-BR" dirty="0" err="1">
                <a:latin typeface="RoBOTO" pitchFamily="2" charset="0"/>
                <a:ea typeface="RoBOTO" pitchFamily="2" charset="0"/>
              </a:rPr>
              <a:t>tation</a:t>
            </a:r>
            <a:r>
              <a:rPr lang="pt-BR" dirty="0">
                <a:latin typeface="RoBOTO" pitchFamily="2" charset="0"/>
                <a:ea typeface="RoBOTO" pitchFamily="2" charset="0"/>
              </a:rPr>
              <a:t> </a:t>
            </a:r>
            <a:r>
              <a:rPr lang="pt-BR" b="1" dirty="0" err="1">
                <a:latin typeface="RoBOTO" pitchFamily="2" charset="0"/>
                <a:ea typeface="RoBOTO" pitchFamily="2" charset="0"/>
              </a:rPr>
              <a:t>ullamcorper</a:t>
            </a:r>
            <a:r>
              <a:rPr lang="pt-BR" dirty="0">
                <a:latin typeface="RoBOTO" pitchFamily="2" charset="0"/>
                <a:ea typeface="RoBOTO" pitchFamily="2" charset="0"/>
              </a:rPr>
              <a:t> </a:t>
            </a:r>
            <a:r>
              <a:rPr lang="pt-BR" dirty="0" err="1">
                <a:latin typeface="RoBOTO" pitchFamily="2" charset="0"/>
                <a:ea typeface="RoBOTO" pitchFamily="2" charset="0"/>
              </a:rPr>
              <a:t>suscipit</a:t>
            </a:r>
            <a:r>
              <a:rPr lang="pt-BR" dirty="0">
                <a:latin typeface="RoBOTO" pitchFamily="2" charset="0"/>
                <a:ea typeface="RoBOTO" pitchFamily="2" charset="0"/>
              </a:rPr>
              <a:t> </a:t>
            </a:r>
            <a:r>
              <a:rPr lang="pt-BR" b="1" dirty="0" err="1">
                <a:latin typeface="RoBOTO" pitchFamily="2" charset="0"/>
                <a:ea typeface="RoBOTO" pitchFamily="2" charset="0"/>
              </a:rPr>
              <a:t>lobortis</a:t>
            </a:r>
            <a:r>
              <a:rPr lang="pt-BR" b="1" dirty="0">
                <a:latin typeface="RoBOTO" pitchFamily="2" charset="0"/>
                <a:ea typeface="RoBOTO" pitchFamily="2" charset="0"/>
              </a:rPr>
              <a:t> </a:t>
            </a:r>
            <a:r>
              <a:rPr lang="pt-BR" b="1" dirty="0" err="1">
                <a:latin typeface="RoBOTO" pitchFamily="2" charset="0"/>
                <a:ea typeface="RoBOTO" pitchFamily="2" charset="0"/>
              </a:rPr>
              <a:t>nisl</a:t>
            </a:r>
            <a:r>
              <a:rPr lang="pt-BR" b="1" dirty="0">
                <a:latin typeface="RoBOTO" pitchFamily="2" charset="0"/>
                <a:ea typeface="RoBOTO" pitchFamily="2" charset="0"/>
              </a:rPr>
              <a:t> ut </a:t>
            </a:r>
            <a:r>
              <a:rPr lang="pt-BR" dirty="0" err="1">
                <a:latin typeface="RoBOTO" pitchFamily="2" charset="0"/>
                <a:ea typeface="RoBOTO" pitchFamily="2" charset="0"/>
              </a:rPr>
              <a:t>aliquip</a:t>
            </a:r>
            <a:r>
              <a:rPr lang="pt-BR" dirty="0">
                <a:latin typeface="RoBOTO" pitchFamily="2" charset="0"/>
                <a:ea typeface="RoBOTO" pitchFamily="2" charset="0"/>
              </a:rPr>
              <a:t> </a:t>
            </a:r>
            <a:r>
              <a:rPr lang="pt-BR" dirty="0" err="1">
                <a:latin typeface="RoBOTO" pitchFamily="2" charset="0"/>
                <a:ea typeface="RoBOTO" pitchFamily="2" charset="0"/>
              </a:rPr>
              <a:t>ex</a:t>
            </a:r>
            <a:r>
              <a:rPr lang="pt-BR" dirty="0">
                <a:latin typeface="RoBOTO" pitchFamily="2" charset="0"/>
                <a:ea typeface="RoBOTO" pitchFamily="2" charset="0"/>
              </a:rPr>
              <a:t> </a:t>
            </a:r>
            <a:r>
              <a:rPr lang="pt-BR" dirty="0" err="1">
                <a:latin typeface="RoBOTO" pitchFamily="2" charset="0"/>
                <a:ea typeface="RoBOTO" pitchFamily="2" charset="0"/>
              </a:rPr>
              <a:t>ea</a:t>
            </a:r>
            <a:r>
              <a:rPr lang="pt-BR" dirty="0">
                <a:latin typeface="RoBOTO" pitchFamily="2" charset="0"/>
                <a:ea typeface="RoBOTO" pitchFamily="2" charset="0"/>
              </a:rPr>
              <a:t> </a:t>
            </a:r>
            <a:r>
              <a:rPr lang="pt-BR" dirty="0" err="1">
                <a:latin typeface="RoBOTO" pitchFamily="2" charset="0"/>
                <a:ea typeface="RoBOTO" pitchFamily="2" charset="0"/>
              </a:rPr>
              <a:t>commodo</a:t>
            </a:r>
            <a:r>
              <a:rPr lang="pt-BR" dirty="0">
                <a:latin typeface="RoBOTO" pitchFamily="2" charset="0"/>
                <a:ea typeface="RoBOTO" pitchFamily="2" charset="0"/>
              </a:rPr>
              <a:t> </a:t>
            </a:r>
            <a:r>
              <a:rPr lang="pt-BR" dirty="0" err="1">
                <a:latin typeface="RoBOTO" pitchFamily="2" charset="0"/>
                <a:ea typeface="RoBOTO" pitchFamily="2" charset="0"/>
              </a:rPr>
              <a:t>consequat</a:t>
            </a:r>
            <a:r>
              <a:rPr lang="pt-BR" dirty="0">
                <a:latin typeface="RoBOTO" pitchFamily="2" charset="0"/>
                <a:ea typeface="RoBOTO" pitchFamily="2" charset="0"/>
              </a:rPr>
              <a:t>. </a:t>
            </a:r>
            <a:r>
              <a:rPr lang="pt-BR" dirty="0" err="1">
                <a:latin typeface="RoBOTO" pitchFamily="2" charset="0"/>
                <a:ea typeface="RoBOTO" pitchFamily="2" charset="0"/>
              </a:rPr>
              <a:t>Duis</a:t>
            </a:r>
            <a:r>
              <a:rPr lang="pt-BR" dirty="0">
                <a:latin typeface="RoBOTO" pitchFamily="2" charset="0"/>
                <a:ea typeface="RoBOTO" pitchFamily="2" charset="0"/>
              </a:rPr>
              <a:t> autem </a:t>
            </a:r>
            <a:r>
              <a:rPr lang="pt-BR" dirty="0" err="1">
                <a:latin typeface="RoBOTO" pitchFamily="2" charset="0"/>
                <a:ea typeface="RoBOTO" pitchFamily="2" charset="0"/>
              </a:rPr>
              <a:t>vel</a:t>
            </a:r>
            <a:r>
              <a:rPr lang="pt-BR" dirty="0">
                <a:latin typeface="RoBOTO" pitchFamily="2" charset="0"/>
                <a:ea typeface="RoBOTO" pitchFamily="2" charset="0"/>
              </a:rPr>
              <a:t> </a:t>
            </a:r>
            <a:r>
              <a:rPr lang="pt-BR" dirty="0" err="1">
                <a:latin typeface="RoBOTO" pitchFamily="2" charset="0"/>
                <a:ea typeface="RoBOTO" pitchFamily="2" charset="0"/>
              </a:rPr>
              <a:t>eum</a:t>
            </a:r>
            <a:r>
              <a:rPr lang="pt-BR" dirty="0">
                <a:latin typeface="RoBOTO" pitchFamily="2" charset="0"/>
                <a:ea typeface="RoBOTO" pitchFamily="2" charset="0"/>
              </a:rPr>
              <a:t> </a:t>
            </a:r>
            <a:r>
              <a:rPr lang="pt-BR" dirty="0" err="1">
                <a:latin typeface="RoBOTO" pitchFamily="2" charset="0"/>
                <a:ea typeface="RoBOTO" pitchFamily="2" charset="0"/>
              </a:rPr>
              <a:t>iriure</a:t>
            </a:r>
            <a:r>
              <a:rPr lang="pt-BR" dirty="0">
                <a:latin typeface="RoBOTO" pitchFamily="2" charset="0"/>
                <a:ea typeface="RoBOTO" pitchFamily="2" charset="0"/>
              </a:rPr>
              <a:t> </a:t>
            </a:r>
            <a:r>
              <a:rPr lang="pt-BR" dirty="0" err="1">
                <a:latin typeface="RoBOTO" pitchFamily="2" charset="0"/>
                <a:ea typeface="RoBOTO" pitchFamily="2" charset="0"/>
              </a:rPr>
              <a:t>dolor</a:t>
            </a:r>
            <a:r>
              <a:rPr lang="pt-BR" dirty="0">
                <a:latin typeface="RoBOTO" pitchFamily="2" charset="0"/>
                <a:ea typeface="RoBOTO" pitchFamily="2" charset="0"/>
              </a:rPr>
              <a:t> in </a:t>
            </a:r>
            <a:r>
              <a:rPr lang="pt-BR" dirty="0" err="1">
                <a:latin typeface="RoBOTO" pitchFamily="2" charset="0"/>
                <a:ea typeface="RoBOTO" pitchFamily="2" charset="0"/>
              </a:rPr>
              <a:t>hendrerit</a:t>
            </a:r>
            <a:r>
              <a:rPr lang="pt-BR" dirty="0">
                <a:latin typeface="RoBOTO" pitchFamily="2" charset="0"/>
                <a:ea typeface="RoBOTO" pitchFamily="2" charset="0"/>
              </a:rPr>
              <a:t> in </a:t>
            </a:r>
            <a:r>
              <a:rPr lang="pt-BR" b="1" dirty="0" err="1">
                <a:latin typeface="RoBOTO" pitchFamily="2" charset="0"/>
                <a:ea typeface="RoBOTO" pitchFamily="2" charset="0"/>
              </a:rPr>
              <a:t>vulputate</a:t>
            </a:r>
            <a:r>
              <a:rPr lang="pt-BR" b="1" dirty="0">
                <a:latin typeface="RoBOTO" pitchFamily="2" charset="0"/>
                <a:ea typeface="RoBOTO" pitchFamily="2" charset="0"/>
              </a:rPr>
              <a:t> </a:t>
            </a:r>
            <a:r>
              <a:rPr lang="pt-BR" b="1" dirty="0" err="1">
                <a:latin typeface="RoBOTO" pitchFamily="2" charset="0"/>
                <a:ea typeface="RoBOTO" pitchFamily="2" charset="0"/>
              </a:rPr>
              <a:t>velit</a:t>
            </a:r>
            <a:r>
              <a:rPr lang="pt-BR" b="1" dirty="0">
                <a:latin typeface="RoBOTO" pitchFamily="2" charset="0"/>
                <a:ea typeface="RoBOTO" pitchFamily="2" charset="0"/>
              </a:rPr>
              <a:t> esse </a:t>
            </a:r>
            <a:r>
              <a:rPr lang="pt-BR" dirty="0" err="1">
                <a:latin typeface="RoBOTO" pitchFamily="2" charset="0"/>
                <a:ea typeface="RoBOTO" pitchFamily="2" charset="0"/>
              </a:rPr>
              <a:t>molestie</a:t>
            </a:r>
            <a:r>
              <a:rPr lang="pt-BR" dirty="0">
                <a:latin typeface="RoBOTO" pitchFamily="2" charset="0"/>
                <a:ea typeface="RoBOTO" pitchFamily="2" charset="0"/>
              </a:rPr>
              <a:t> </a:t>
            </a:r>
            <a:r>
              <a:rPr lang="pt-BR" dirty="0" err="1">
                <a:latin typeface="RoBOTO" pitchFamily="2" charset="0"/>
                <a:ea typeface="RoBOTO" pitchFamily="2" charset="0"/>
              </a:rPr>
              <a:t>consequat</a:t>
            </a:r>
            <a:r>
              <a:rPr lang="pt-BR" dirty="0">
                <a:latin typeface="RoBOTO" pitchFamily="2" charset="0"/>
                <a:ea typeface="RoBOTO" pitchFamily="2" charset="0"/>
              </a:rPr>
              <a:t>, </a:t>
            </a:r>
            <a:r>
              <a:rPr lang="pt-BR" dirty="0" err="1">
                <a:latin typeface="RoBOTO" pitchFamily="2" charset="0"/>
                <a:ea typeface="RoBOTO" pitchFamily="2" charset="0"/>
              </a:rPr>
              <a:t>vel</a:t>
            </a:r>
            <a:r>
              <a:rPr lang="pt-BR" dirty="0">
                <a:latin typeface="RoBOTO" pitchFamily="2" charset="0"/>
                <a:ea typeface="RoBOTO" pitchFamily="2" charset="0"/>
              </a:rPr>
              <a:t> </a:t>
            </a:r>
            <a:r>
              <a:rPr lang="pt-BR" dirty="0" err="1">
                <a:latin typeface="RoBOTO" pitchFamily="2" charset="0"/>
                <a:ea typeface="RoBOTO" pitchFamily="2" charset="0"/>
              </a:rPr>
              <a:t>illum</a:t>
            </a:r>
            <a:r>
              <a:rPr lang="pt-BR" dirty="0">
                <a:latin typeface="RoBOTO" pitchFamily="2" charset="0"/>
                <a:ea typeface="RoBOTO" pitchFamily="2" charset="0"/>
              </a:rPr>
              <a:t> </a:t>
            </a:r>
            <a:r>
              <a:rPr lang="pt-BR" dirty="0" err="1">
                <a:latin typeface="RoBOTO" pitchFamily="2" charset="0"/>
                <a:ea typeface="RoBOTO" pitchFamily="2" charset="0"/>
              </a:rPr>
              <a:t>dolore</a:t>
            </a:r>
            <a:r>
              <a:rPr lang="pt-BR" dirty="0">
                <a:latin typeface="RoBOTO" pitchFamily="2" charset="0"/>
                <a:ea typeface="RoBOTO" pitchFamily="2" charset="0"/>
              </a:rPr>
              <a:t> eu </a:t>
            </a:r>
            <a:r>
              <a:rPr lang="pt-BR" dirty="0" err="1">
                <a:latin typeface="RoBOTO" pitchFamily="2" charset="0"/>
                <a:ea typeface="RoBOTO" pitchFamily="2" charset="0"/>
              </a:rPr>
              <a:t>feugiat</a:t>
            </a:r>
            <a:r>
              <a:rPr lang="pt-BR" dirty="0">
                <a:latin typeface="RoBOTO" pitchFamily="2" charset="0"/>
                <a:ea typeface="RoBOTO" pitchFamily="2" charset="0"/>
              </a:rPr>
              <a:t> </a:t>
            </a:r>
            <a:r>
              <a:rPr lang="pt-BR" dirty="0" err="1">
                <a:latin typeface="RoBOTO" pitchFamily="2" charset="0"/>
                <a:ea typeface="RoBOTO" pitchFamily="2" charset="0"/>
              </a:rPr>
              <a:t>nulla</a:t>
            </a:r>
            <a:r>
              <a:rPr lang="pt-BR" dirty="0">
                <a:latin typeface="RoBOTO" pitchFamily="2" charset="0"/>
                <a:ea typeface="RoBOTO" pitchFamily="2" charset="0"/>
              </a:rPr>
              <a:t>.</a:t>
            </a:r>
            <a:endParaRPr lang="pt-BR" sz="2200" dirty="0">
              <a:latin typeface="RoBOTO" pitchFamily="2" charset="0"/>
              <a:ea typeface="RoBOTO" pitchFamily="2" charset="0"/>
            </a:endParaRPr>
          </a:p>
        </p:txBody>
      </p:sp>
      <p:sp>
        <p:nvSpPr>
          <p:cNvPr id="2" name="CaixaDeTexto 1">
            <a:extLst>
              <a:ext uri="{FF2B5EF4-FFF2-40B4-BE49-F238E27FC236}">
                <a16:creationId xmlns:a16="http://schemas.microsoft.com/office/drawing/2014/main" id="{81050956-E220-44D6-9446-83B07E41B306}"/>
              </a:ext>
            </a:extLst>
          </p:cNvPr>
          <p:cNvSpPr txBox="1"/>
          <p:nvPr/>
        </p:nvSpPr>
        <p:spPr>
          <a:xfrm>
            <a:off x="6467932" y="1463627"/>
            <a:ext cx="4968941" cy="42934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endParaRPr lang="pt-BR" sz="2200" b="1" dirty="0">
              <a:latin typeface="RoBOTO" pitchFamily="2" charset="0"/>
              <a:ea typeface="RoBOTO" pitchFamily="2" charset="0"/>
            </a:endParaRPr>
          </a:p>
          <a:p>
            <a:pPr algn="just">
              <a:lnSpc>
                <a:spcPct val="150000"/>
              </a:lnSpc>
            </a:pPr>
            <a:r>
              <a:rPr lang="pt-BR" dirty="0" err="1">
                <a:latin typeface="RoBOTO" pitchFamily="2" charset="0"/>
                <a:ea typeface="RoBOTO" pitchFamily="2" charset="0"/>
              </a:rPr>
              <a:t>Lorem</a:t>
            </a:r>
            <a:r>
              <a:rPr lang="pt-BR" dirty="0">
                <a:latin typeface="RoBOTO" pitchFamily="2" charset="0"/>
                <a:ea typeface="RoBOTO" pitchFamily="2" charset="0"/>
              </a:rPr>
              <a:t> ipsum </a:t>
            </a:r>
            <a:r>
              <a:rPr lang="pt-BR" dirty="0" err="1">
                <a:latin typeface="RoBOTO" pitchFamily="2" charset="0"/>
                <a:ea typeface="RoBOTO" pitchFamily="2" charset="0"/>
              </a:rPr>
              <a:t>dolor</a:t>
            </a:r>
            <a:r>
              <a:rPr lang="pt-BR" dirty="0">
                <a:latin typeface="RoBOTO" pitchFamily="2" charset="0"/>
                <a:ea typeface="RoBOTO" pitchFamily="2" charset="0"/>
              </a:rPr>
              <a:t> </a:t>
            </a:r>
            <a:r>
              <a:rPr lang="pt-BR" dirty="0" err="1">
                <a:latin typeface="RoBOTO" pitchFamily="2" charset="0"/>
                <a:ea typeface="RoBOTO" pitchFamily="2" charset="0"/>
              </a:rPr>
              <a:t>sit</a:t>
            </a:r>
            <a:r>
              <a:rPr lang="pt-BR" dirty="0">
                <a:latin typeface="RoBOTO" pitchFamily="2" charset="0"/>
                <a:ea typeface="RoBOTO" pitchFamily="2" charset="0"/>
              </a:rPr>
              <a:t> </a:t>
            </a:r>
            <a:r>
              <a:rPr lang="pt-BR" dirty="0" err="1">
                <a:latin typeface="RoBOTO" pitchFamily="2" charset="0"/>
                <a:ea typeface="RoBOTO" pitchFamily="2" charset="0"/>
              </a:rPr>
              <a:t>amet</a:t>
            </a:r>
            <a:r>
              <a:rPr lang="pt-BR" dirty="0">
                <a:latin typeface="RoBOTO" pitchFamily="2" charset="0"/>
                <a:ea typeface="RoBOTO" pitchFamily="2" charset="0"/>
              </a:rPr>
              <a:t>, </a:t>
            </a:r>
            <a:r>
              <a:rPr lang="pt-BR" dirty="0" err="1">
                <a:latin typeface="RoBOTO" pitchFamily="2" charset="0"/>
                <a:ea typeface="RoBOTO" pitchFamily="2" charset="0"/>
              </a:rPr>
              <a:t>consectetuer</a:t>
            </a:r>
            <a:r>
              <a:rPr lang="pt-BR" dirty="0">
                <a:latin typeface="RoBOTO" pitchFamily="2" charset="0"/>
                <a:ea typeface="RoBOTO" pitchFamily="2" charset="0"/>
              </a:rPr>
              <a:t> </a:t>
            </a:r>
            <a:r>
              <a:rPr lang="pt-BR" b="1" dirty="0" err="1">
                <a:latin typeface="RoBOTO" pitchFamily="2" charset="0"/>
                <a:ea typeface="RoBOTO" pitchFamily="2" charset="0"/>
              </a:rPr>
              <a:t>adipiscing</a:t>
            </a:r>
            <a:r>
              <a:rPr lang="pt-BR" b="1" dirty="0">
                <a:latin typeface="RoBOTO" pitchFamily="2" charset="0"/>
                <a:ea typeface="RoBOTO" pitchFamily="2" charset="0"/>
              </a:rPr>
              <a:t> </a:t>
            </a:r>
            <a:r>
              <a:rPr lang="pt-BR" b="1" dirty="0" err="1">
                <a:latin typeface="RoBOTO" pitchFamily="2" charset="0"/>
                <a:ea typeface="RoBOTO" pitchFamily="2" charset="0"/>
              </a:rPr>
              <a:t>elit</a:t>
            </a:r>
            <a:r>
              <a:rPr lang="pt-BR" b="1" dirty="0">
                <a:latin typeface="RoBOTO" pitchFamily="2" charset="0"/>
                <a:ea typeface="RoBOTO" pitchFamily="2" charset="0"/>
              </a:rPr>
              <a:t>, </a:t>
            </a:r>
            <a:r>
              <a:rPr lang="pt-BR" b="1" dirty="0" err="1">
                <a:latin typeface="RoBOTO" pitchFamily="2" charset="0"/>
                <a:ea typeface="RoBOTO" pitchFamily="2" charset="0"/>
              </a:rPr>
              <a:t>sed</a:t>
            </a:r>
            <a:r>
              <a:rPr lang="pt-BR" b="1" dirty="0">
                <a:latin typeface="RoBOTO" pitchFamily="2" charset="0"/>
                <a:ea typeface="RoBOTO" pitchFamily="2" charset="0"/>
              </a:rPr>
              <a:t> </a:t>
            </a:r>
            <a:r>
              <a:rPr lang="pt-BR" dirty="0" err="1">
                <a:latin typeface="RoBOTO" pitchFamily="2" charset="0"/>
                <a:ea typeface="RoBOTO" pitchFamily="2" charset="0"/>
              </a:rPr>
              <a:t>diam</a:t>
            </a:r>
            <a:r>
              <a:rPr lang="pt-BR" dirty="0">
                <a:latin typeface="RoBOTO" pitchFamily="2" charset="0"/>
                <a:ea typeface="RoBOTO" pitchFamily="2" charset="0"/>
              </a:rPr>
              <a:t> </a:t>
            </a:r>
            <a:r>
              <a:rPr lang="pt-BR" dirty="0" err="1">
                <a:latin typeface="RoBOTO" pitchFamily="2" charset="0"/>
                <a:ea typeface="RoBOTO" pitchFamily="2" charset="0"/>
              </a:rPr>
              <a:t>nonummy</a:t>
            </a:r>
            <a:r>
              <a:rPr lang="pt-BR" dirty="0">
                <a:latin typeface="RoBOTO" pitchFamily="2" charset="0"/>
                <a:ea typeface="RoBOTO" pitchFamily="2" charset="0"/>
              </a:rPr>
              <a:t> </a:t>
            </a:r>
            <a:r>
              <a:rPr lang="pt-BR" dirty="0" err="1">
                <a:latin typeface="RoBOTO" pitchFamily="2" charset="0"/>
                <a:ea typeface="RoBOTO" pitchFamily="2" charset="0"/>
              </a:rPr>
              <a:t>nibh</a:t>
            </a:r>
            <a:r>
              <a:rPr lang="pt-BR" dirty="0">
                <a:latin typeface="RoBOTO" pitchFamily="2" charset="0"/>
                <a:ea typeface="RoBOTO" pitchFamily="2" charset="0"/>
              </a:rPr>
              <a:t> </a:t>
            </a:r>
            <a:r>
              <a:rPr lang="pt-BR" dirty="0" err="1">
                <a:latin typeface="RoBOTO" pitchFamily="2" charset="0"/>
                <a:ea typeface="RoBOTO" pitchFamily="2" charset="0"/>
              </a:rPr>
              <a:t>euismod</a:t>
            </a:r>
            <a:r>
              <a:rPr lang="pt-BR" dirty="0">
                <a:latin typeface="RoBOTO" pitchFamily="2" charset="0"/>
                <a:ea typeface="RoBOTO" pitchFamily="2" charset="0"/>
              </a:rPr>
              <a:t> </a:t>
            </a:r>
            <a:r>
              <a:rPr lang="pt-BR" dirty="0" err="1">
                <a:latin typeface="RoBOTO" pitchFamily="2" charset="0"/>
                <a:ea typeface="RoBOTO" pitchFamily="2" charset="0"/>
              </a:rPr>
              <a:t>tincidunt</a:t>
            </a:r>
            <a:r>
              <a:rPr lang="pt-BR" dirty="0">
                <a:latin typeface="RoBOTO" pitchFamily="2" charset="0"/>
                <a:ea typeface="RoBOTO" pitchFamily="2" charset="0"/>
              </a:rPr>
              <a:t> ut </a:t>
            </a:r>
            <a:r>
              <a:rPr lang="pt-BR" dirty="0" err="1">
                <a:latin typeface="RoBOTO" pitchFamily="2" charset="0"/>
                <a:ea typeface="RoBOTO" pitchFamily="2" charset="0"/>
              </a:rPr>
              <a:t>laoreet</a:t>
            </a:r>
            <a:r>
              <a:rPr lang="pt-BR" dirty="0">
                <a:latin typeface="RoBOTO" pitchFamily="2" charset="0"/>
                <a:ea typeface="RoBOTO" pitchFamily="2" charset="0"/>
              </a:rPr>
              <a:t> </a:t>
            </a:r>
            <a:r>
              <a:rPr lang="pt-BR" dirty="0" err="1">
                <a:latin typeface="RoBOTO" pitchFamily="2" charset="0"/>
                <a:ea typeface="RoBOTO" pitchFamily="2" charset="0"/>
              </a:rPr>
              <a:t>dolore</a:t>
            </a:r>
            <a:r>
              <a:rPr lang="pt-BR" dirty="0">
                <a:latin typeface="RoBOTO" pitchFamily="2" charset="0"/>
                <a:ea typeface="RoBOTO" pitchFamily="2" charset="0"/>
              </a:rPr>
              <a:t> magna </a:t>
            </a:r>
            <a:r>
              <a:rPr lang="pt-BR" dirty="0" err="1">
                <a:latin typeface="RoBOTO" pitchFamily="2" charset="0"/>
                <a:ea typeface="RoBOTO" pitchFamily="2" charset="0"/>
              </a:rPr>
              <a:t>aliquam</a:t>
            </a:r>
            <a:r>
              <a:rPr lang="pt-BR" dirty="0">
                <a:latin typeface="RoBOTO" pitchFamily="2" charset="0"/>
                <a:ea typeface="RoBOTO" pitchFamily="2" charset="0"/>
              </a:rPr>
              <a:t> erat </a:t>
            </a:r>
            <a:r>
              <a:rPr lang="pt-BR" b="1" dirty="0" err="1">
                <a:latin typeface="RoBOTO" pitchFamily="2" charset="0"/>
                <a:ea typeface="RoBOTO" pitchFamily="2" charset="0"/>
              </a:rPr>
              <a:t>volutpat</a:t>
            </a:r>
            <a:r>
              <a:rPr lang="pt-BR" b="1" dirty="0">
                <a:latin typeface="RoBOTO" pitchFamily="2" charset="0"/>
                <a:ea typeface="RoBOTO" pitchFamily="2" charset="0"/>
              </a:rPr>
              <a:t>. Ut </a:t>
            </a:r>
            <a:r>
              <a:rPr lang="pt-BR" b="1" dirty="0" err="1">
                <a:latin typeface="RoBOTO" pitchFamily="2" charset="0"/>
                <a:ea typeface="RoBOTO" pitchFamily="2" charset="0"/>
              </a:rPr>
              <a:t>wisi</a:t>
            </a:r>
            <a:r>
              <a:rPr lang="pt-BR" b="1" dirty="0">
                <a:latin typeface="RoBOTO" pitchFamily="2" charset="0"/>
                <a:ea typeface="RoBOTO" pitchFamily="2" charset="0"/>
              </a:rPr>
              <a:t> </a:t>
            </a:r>
            <a:r>
              <a:rPr lang="pt-BR" dirty="0" err="1">
                <a:latin typeface="RoBOTO" pitchFamily="2" charset="0"/>
                <a:ea typeface="RoBOTO" pitchFamily="2" charset="0"/>
              </a:rPr>
              <a:t>enim</a:t>
            </a:r>
            <a:r>
              <a:rPr lang="pt-BR" dirty="0">
                <a:latin typeface="RoBOTO" pitchFamily="2" charset="0"/>
                <a:ea typeface="RoBOTO" pitchFamily="2" charset="0"/>
              </a:rPr>
              <a:t> ad </a:t>
            </a:r>
            <a:r>
              <a:rPr lang="pt-BR" dirty="0" err="1">
                <a:latin typeface="RoBOTO" pitchFamily="2" charset="0"/>
                <a:ea typeface="RoBOTO" pitchFamily="2" charset="0"/>
              </a:rPr>
              <a:t>minim</a:t>
            </a:r>
            <a:r>
              <a:rPr lang="pt-BR" dirty="0">
                <a:latin typeface="RoBOTO" pitchFamily="2" charset="0"/>
                <a:ea typeface="RoBOTO" pitchFamily="2" charset="0"/>
              </a:rPr>
              <a:t> </a:t>
            </a:r>
            <a:r>
              <a:rPr lang="pt-BR" dirty="0" err="1">
                <a:latin typeface="RoBOTO" pitchFamily="2" charset="0"/>
                <a:ea typeface="RoBOTO" pitchFamily="2" charset="0"/>
              </a:rPr>
              <a:t>veniam</a:t>
            </a:r>
            <a:r>
              <a:rPr lang="pt-BR" dirty="0">
                <a:latin typeface="RoBOTO" pitchFamily="2" charset="0"/>
                <a:ea typeface="RoBOTO" pitchFamily="2" charset="0"/>
              </a:rPr>
              <a:t>, quis </a:t>
            </a:r>
            <a:r>
              <a:rPr lang="pt-BR" dirty="0" err="1">
                <a:latin typeface="RoBOTO" pitchFamily="2" charset="0"/>
                <a:ea typeface="RoBOTO" pitchFamily="2" charset="0"/>
              </a:rPr>
              <a:t>nostrud</a:t>
            </a:r>
            <a:r>
              <a:rPr lang="pt-BR" dirty="0">
                <a:latin typeface="RoBOTO" pitchFamily="2" charset="0"/>
                <a:ea typeface="RoBOTO" pitchFamily="2" charset="0"/>
              </a:rPr>
              <a:t> exerci </a:t>
            </a:r>
            <a:r>
              <a:rPr lang="pt-BR" dirty="0" err="1">
                <a:latin typeface="RoBOTO" pitchFamily="2" charset="0"/>
                <a:ea typeface="RoBOTO" pitchFamily="2" charset="0"/>
              </a:rPr>
              <a:t>tation</a:t>
            </a:r>
            <a:r>
              <a:rPr lang="pt-BR" dirty="0">
                <a:latin typeface="RoBOTO" pitchFamily="2" charset="0"/>
                <a:ea typeface="RoBOTO" pitchFamily="2" charset="0"/>
              </a:rPr>
              <a:t> </a:t>
            </a:r>
            <a:r>
              <a:rPr lang="pt-BR" dirty="0" err="1">
                <a:latin typeface="RoBOTO" pitchFamily="2" charset="0"/>
                <a:ea typeface="RoBOTO" pitchFamily="2" charset="0"/>
              </a:rPr>
              <a:t>ullamcorper</a:t>
            </a:r>
            <a:r>
              <a:rPr lang="pt-BR" dirty="0">
                <a:latin typeface="RoBOTO" pitchFamily="2" charset="0"/>
                <a:ea typeface="RoBOTO" pitchFamily="2" charset="0"/>
              </a:rPr>
              <a:t> </a:t>
            </a:r>
            <a:r>
              <a:rPr lang="pt-BR" dirty="0" err="1">
                <a:latin typeface="RoBOTO" pitchFamily="2" charset="0"/>
                <a:ea typeface="RoBOTO" pitchFamily="2" charset="0"/>
              </a:rPr>
              <a:t>suscipit</a:t>
            </a:r>
            <a:r>
              <a:rPr lang="pt-BR" dirty="0">
                <a:latin typeface="RoBOTO" pitchFamily="2" charset="0"/>
                <a:ea typeface="RoBOTO" pitchFamily="2" charset="0"/>
              </a:rPr>
              <a:t> </a:t>
            </a:r>
            <a:r>
              <a:rPr lang="pt-BR" dirty="0" err="1">
                <a:latin typeface="RoBOTO" pitchFamily="2" charset="0"/>
                <a:ea typeface="RoBOTO" pitchFamily="2" charset="0"/>
              </a:rPr>
              <a:t>lobortis</a:t>
            </a:r>
            <a:r>
              <a:rPr lang="pt-BR" dirty="0">
                <a:latin typeface="RoBOTO" pitchFamily="2" charset="0"/>
                <a:ea typeface="RoBOTO" pitchFamily="2" charset="0"/>
              </a:rPr>
              <a:t> </a:t>
            </a:r>
            <a:r>
              <a:rPr lang="pt-BR" dirty="0" err="1">
                <a:latin typeface="RoBOTO" pitchFamily="2" charset="0"/>
                <a:ea typeface="RoBOTO" pitchFamily="2" charset="0"/>
              </a:rPr>
              <a:t>nisl</a:t>
            </a:r>
            <a:r>
              <a:rPr lang="pt-BR" dirty="0">
                <a:latin typeface="RoBOTO" pitchFamily="2" charset="0"/>
                <a:ea typeface="RoBOTO" pitchFamily="2" charset="0"/>
              </a:rPr>
              <a:t> ut </a:t>
            </a:r>
            <a:r>
              <a:rPr lang="pt-BR" dirty="0" err="1">
                <a:latin typeface="RoBOTO" pitchFamily="2" charset="0"/>
                <a:ea typeface="RoBOTO" pitchFamily="2" charset="0"/>
              </a:rPr>
              <a:t>aliquip</a:t>
            </a:r>
            <a:r>
              <a:rPr lang="pt-BR" dirty="0">
                <a:latin typeface="RoBOTO" pitchFamily="2" charset="0"/>
                <a:ea typeface="RoBOTO" pitchFamily="2" charset="0"/>
              </a:rPr>
              <a:t> </a:t>
            </a:r>
            <a:r>
              <a:rPr lang="pt-BR" dirty="0" err="1">
                <a:latin typeface="RoBOTO" pitchFamily="2" charset="0"/>
                <a:ea typeface="RoBOTO" pitchFamily="2" charset="0"/>
              </a:rPr>
              <a:t>ex</a:t>
            </a:r>
            <a:r>
              <a:rPr lang="pt-BR" dirty="0">
                <a:latin typeface="RoBOTO" pitchFamily="2" charset="0"/>
                <a:ea typeface="RoBOTO" pitchFamily="2" charset="0"/>
              </a:rPr>
              <a:t> </a:t>
            </a:r>
            <a:r>
              <a:rPr lang="pt-BR" dirty="0" err="1">
                <a:latin typeface="RoBOTO" pitchFamily="2" charset="0"/>
                <a:ea typeface="RoBOTO" pitchFamily="2" charset="0"/>
              </a:rPr>
              <a:t>ea</a:t>
            </a:r>
            <a:r>
              <a:rPr lang="pt-BR" dirty="0">
                <a:latin typeface="RoBOTO" pitchFamily="2" charset="0"/>
                <a:ea typeface="RoBOTO" pitchFamily="2" charset="0"/>
              </a:rPr>
              <a:t> </a:t>
            </a:r>
            <a:r>
              <a:rPr lang="pt-BR" dirty="0" err="1">
                <a:latin typeface="RoBOTO" pitchFamily="2" charset="0"/>
                <a:ea typeface="RoBOTO" pitchFamily="2" charset="0"/>
              </a:rPr>
              <a:t>commodo</a:t>
            </a:r>
            <a:r>
              <a:rPr lang="pt-BR" dirty="0">
                <a:latin typeface="RoBOTO" pitchFamily="2" charset="0"/>
                <a:ea typeface="RoBOTO" pitchFamily="2" charset="0"/>
              </a:rPr>
              <a:t> </a:t>
            </a:r>
            <a:r>
              <a:rPr lang="pt-BR" dirty="0" err="1">
                <a:latin typeface="RoBOTO" pitchFamily="2" charset="0"/>
                <a:ea typeface="RoBOTO" pitchFamily="2" charset="0"/>
              </a:rPr>
              <a:t>consequat</a:t>
            </a:r>
            <a:r>
              <a:rPr lang="pt-BR" dirty="0">
                <a:latin typeface="RoBOTO" pitchFamily="2" charset="0"/>
                <a:ea typeface="RoBOTO" pitchFamily="2" charset="0"/>
              </a:rPr>
              <a:t>. </a:t>
            </a:r>
            <a:r>
              <a:rPr lang="pt-BR" dirty="0" err="1">
                <a:latin typeface="RoBOTO" pitchFamily="2" charset="0"/>
                <a:ea typeface="RoBOTO" pitchFamily="2" charset="0"/>
              </a:rPr>
              <a:t>Duis</a:t>
            </a:r>
            <a:r>
              <a:rPr lang="pt-BR" dirty="0">
                <a:latin typeface="RoBOTO" pitchFamily="2" charset="0"/>
                <a:ea typeface="RoBOTO" pitchFamily="2" charset="0"/>
              </a:rPr>
              <a:t> autem </a:t>
            </a:r>
            <a:r>
              <a:rPr lang="pt-BR" dirty="0" err="1">
                <a:latin typeface="RoBOTO" pitchFamily="2" charset="0"/>
                <a:ea typeface="RoBOTO" pitchFamily="2" charset="0"/>
              </a:rPr>
              <a:t>vel</a:t>
            </a:r>
            <a:r>
              <a:rPr lang="pt-BR" dirty="0">
                <a:latin typeface="RoBOTO" pitchFamily="2" charset="0"/>
                <a:ea typeface="RoBOTO" pitchFamily="2" charset="0"/>
              </a:rPr>
              <a:t> </a:t>
            </a:r>
            <a:r>
              <a:rPr lang="pt-BR" b="1" dirty="0" err="1">
                <a:latin typeface="RoBOTO" pitchFamily="2" charset="0"/>
                <a:ea typeface="RoBOTO" pitchFamily="2" charset="0"/>
              </a:rPr>
              <a:t>eum</a:t>
            </a:r>
            <a:r>
              <a:rPr lang="pt-BR" b="1" dirty="0">
                <a:latin typeface="RoBOTO" pitchFamily="2" charset="0"/>
                <a:ea typeface="RoBOTO" pitchFamily="2" charset="0"/>
              </a:rPr>
              <a:t> </a:t>
            </a:r>
            <a:r>
              <a:rPr lang="pt-BR" b="1" dirty="0" err="1">
                <a:latin typeface="RoBOTO" pitchFamily="2" charset="0"/>
                <a:ea typeface="RoBOTO" pitchFamily="2" charset="0"/>
              </a:rPr>
              <a:t>iriure</a:t>
            </a:r>
            <a:r>
              <a:rPr lang="pt-BR" b="1" dirty="0">
                <a:latin typeface="RoBOTO" pitchFamily="2" charset="0"/>
                <a:ea typeface="RoBOTO" pitchFamily="2" charset="0"/>
              </a:rPr>
              <a:t> </a:t>
            </a:r>
            <a:r>
              <a:rPr lang="pt-BR" dirty="0" err="1">
                <a:latin typeface="RoBOTO" pitchFamily="2" charset="0"/>
                <a:ea typeface="RoBOTO" pitchFamily="2" charset="0"/>
              </a:rPr>
              <a:t>dolor</a:t>
            </a:r>
            <a:r>
              <a:rPr lang="pt-BR" dirty="0">
                <a:latin typeface="RoBOTO" pitchFamily="2" charset="0"/>
                <a:ea typeface="RoBOTO" pitchFamily="2" charset="0"/>
              </a:rPr>
              <a:t> in </a:t>
            </a:r>
            <a:r>
              <a:rPr lang="pt-BR" dirty="0" err="1">
                <a:latin typeface="RoBOTO" pitchFamily="2" charset="0"/>
                <a:ea typeface="RoBOTO" pitchFamily="2" charset="0"/>
              </a:rPr>
              <a:t>hendrerit</a:t>
            </a:r>
            <a:r>
              <a:rPr lang="pt-BR" dirty="0">
                <a:latin typeface="RoBOTO" pitchFamily="2" charset="0"/>
                <a:ea typeface="RoBOTO" pitchFamily="2" charset="0"/>
              </a:rPr>
              <a:t> in </a:t>
            </a:r>
            <a:r>
              <a:rPr lang="pt-BR" dirty="0" err="1">
                <a:latin typeface="RoBOTO" pitchFamily="2" charset="0"/>
                <a:ea typeface="RoBOTO" pitchFamily="2" charset="0"/>
              </a:rPr>
              <a:t>vulputate</a:t>
            </a:r>
            <a:r>
              <a:rPr lang="pt-BR" dirty="0">
                <a:latin typeface="RoBOTO" pitchFamily="2" charset="0"/>
                <a:ea typeface="RoBOTO" pitchFamily="2" charset="0"/>
              </a:rPr>
              <a:t> </a:t>
            </a:r>
            <a:r>
              <a:rPr lang="pt-BR" dirty="0" err="1">
                <a:latin typeface="RoBOTO" pitchFamily="2" charset="0"/>
                <a:ea typeface="RoBOTO" pitchFamily="2" charset="0"/>
              </a:rPr>
              <a:t>velit</a:t>
            </a:r>
            <a:r>
              <a:rPr lang="pt-BR" dirty="0">
                <a:latin typeface="RoBOTO" pitchFamily="2" charset="0"/>
                <a:ea typeface="RoBOTO" pitchFamily="2" charset="0"/>
              </a:rPr>
              <a:t> esse </a:t>
            </a:r>
            <a:r>
              <a:rPr lang="pt-BR" dirty="0" err="1">
                <a:latin typeface="RoBOTO" pitchFamily="2" charset="0"/>
                <a:ea typeface="RoBOTO" pitchFamily="2" charset="0"/>
              </a:rPr>
              <a:t>molestie</a:t>
            </a:r>
            <a:r>
              <a:rPr lang="pt-BR" dirty="0">
                <a:latin typeface="RoBOTO" pitchFamily="2" charset="0"/>
                <a:ea typeface="RoBOTO" pitchFamily="2" charset="0"/>
              </a:rPr>
              <a:t> </a:t>
            </a:r>
            <a:r>
              <a:rPr lang="pt-BR" b="1" dirty="0" err="1">
                <a:latin typeface="RoBOTO" pitchFamily="2" charset="0"/>
                <a:ea typeface="RoBOTO" pitchFamily="2" charset="0"/>
              </a:rPr>
              <a:t>consequat</a:t>
            </a:r>
            <a:r>
              <a:rPr lang="pt-BR" b="1" dirty="0">
                <a:latin typeface="RoBOTO" pitchFamily="2" charset="0"/>
                <a:ea typeface="RoBOTO" pitchFamily="2" charset="0"/>
              </a:rPr>
              <a:t>, </a:t>
            </a:r>
            <a:r>
              <a:rPr lang="pt-BR" b="1" dirty="0" err="1">
                <a:latin typeface="RoBOTO" pitchFamily="2" charset="0"/>
                <a:ea typeface="RoBOTO" pitchFamily="2" charset="0"/>
              </a:rPr>
              <a:t>vel</a:t>
            </a:r>
            <a:r>
              <a:rPr lang="pt-BR" b="1" dirty="0">
                <a:latin typeface="RoBOTO" pitchFamily="2" charset="0"/>
                <a:ea typeface="RoBOTO" pitchFamily="2" charset="0"/>
              </a:rPr>
              <a:t> </a:t>
            </a:r>
            <a:r>
              <a:rPr lang="pt-BR" b="1" dirty="0" err="1">
                <a:latin typeface="RoBOTO" pitchFamily="2" charset="0"/>
                <a:ea typeface="RoBOTO" pitchFamily="2" charset="0"/>
              </a:rPr>
              <a:t>illum</a:t>
            </a:r>
            <a:r>
              <a:rPr lang="pt-BR" b="1" dirty="0">
                <a:latin typeface="RoBOTO" pitchFamily="2" charset="0"/>
                <a:ea typeface="RoBOTO" pitchFamily="2" charset="0"/>
              </a:rPr>
              <a:t> </a:t>
            </a:r>
            <a:r>
              <a:rPr lang="pt-BR" dirty="0" err="1">
                <a:latin typeface="RoBOTO" pitchFamily="2" charset="0"/>
                <a:ea typeface="RoBOTO" pitchFamily="2" charset="0"/>
              </a:rPr>
              <a:t>dolore</a:t>
            </a:r>
            <a:r>
              <a:rPr lang="pt-BR" dirty="0">
                <a:latin typeface="RoBOTO" pitchFamily="2" charset="0"/>
                <a:ea typeface="RoBOTO" pitchFamily="2" charset="0"/>
              </a:rPr>
              <a:t> eu </a:t>
            </a:r>
            <a:r>
              <a:rPr lang="pt-BR" dirty="0" err="1">
                <a:latin typeface="RoBOTO" pitchFamily="2" charset="0"/>
                <a:ea typeface="RoBOTO" pitchFamily="2" charset="0"/>
              </a:rPr>
              <a:t>feugiat</a:t>
            </a:r>
            <a:r>
              <a:rPr lang="pt-BR" dirty="0">
                <a:latin typeface="RoBOTO" pitchFamily="2" charset="0"/>
                <a:ea typeface="RoBOTO" pitchFamily="2" charset="0"/>
              </a:rPr>
              <a:t> </a:t>
            </a:r>
            <a:r>
              <a:rPr lang="pt-BR" dirty="0" err="1">
                <a:latin typeface="RoBOTO" pitchFamily="2" charset="0"/>
                <a:ea typeface="RoBOTO" pitchFamily="2" charset="0"/>
              </a:rPr>
              <a:t>nulla</a:t>
            </a:r>
            <a:r>
              <a:rPr lang="pt-BR" dirty="0">
                <a:latin typeface="RoBOTO" pitchFamily="2" charset="0"/>
                <a:ea typeface="RoBOTO" pitchFamily="2" charset="0"/>
              </a:rPr>
              <a:t>.</a:t>
            </a:r>
            <a:endParaRPr lang="pt-BR" sz="2200" dirty="0">
              <a:latin typeface="RoBOTO" pitchFamily="2" charset="0"/>
              <a:ea typeface="RoBOTO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0147801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tângulo 16">
            <a:extLst>
              <a:ext uri="{FF2B5EF4-FFF2-40B4-BE49-F238E27FC236}">
                <a16:creationId xmlns:a16="http://schemas.microsoft.com/office/drawing/2014/main" id="{A5573758-92B3-4AA7-A179-FFECC9376532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9000">
                <a:schemeClr val="bg1">
                  <a:lumMod val="95000"/>
                </a:schemeClr>
              </a:gs>
              <a:gs pos="100000">
                <a:schemeClr val="bg2">
                  <a:lumMod val="9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7" name="Retângulo 6">
            <a:extLst>
              <a:ext uri="{FF2B5EF4-FFF2-40B4-BE49-F238E27FC236}">
                <a16:creationId xmlns:a16="http://schemas.microsoft.com/office/drawing/2014/main" id="{1A478CBA-EBE4-45C7-9B31-E75F71CAEE11}"/>
              </a:ext>
            </a:extLst>
          </p:cNvPr>
          <p:cNvSpPr/>
          <p:nvPr/>
        </p:nvSpPr>
        <p:spPr>
          <a:xfrm>
            <a:off x="0" y="232645"/>
            <a:ext cx="4989095" cy="863661"/>
          </a:xfrm>
          <a:custGeom>
            <a:avLst/>
            <a:gdLst>
              <a:gd name="connsiteX0" fmla="*/ 0 w 7106653"/>
              <a:gd name="connsiteY0" fmla="*/ 0 h 2504210"/>
              <a:gd name="connsiteX1" fmla="*/ 7106653 w 7106653"/>
              <a:gd name="connsiteY1" fmla="*/ 0 h 2504210"/>
              <a:gd name="connsiteX2" fmla="*/ 7106653 w 7106653"/>
              <a:gd name="connsiteY2" fmla="*/ 2504210 h 2504210"/>
              <a:gd name="connsiteX3" fmla="*/ 0 w 7106653"/>
              <a:gd name="connsiteY3" fmla="*/ 2504210 h 2504210"/>
              <a:gd name="connsiteX4" fmla="*/ 0 w 7106653"/>
              <a:gd name="connsiteY4" fmla="*/ 0 h 2504210"/>
              <a:gd name="connsiteX0" fmla="*/ 0 w 7716253"/>
              <a:gd name="connsiteY0" fmla="*/ 176463 h 2680673"/>
              <a:gd name="connsiteX1" fmla="*/ 7716253 w 7716253"/>
              <a:gd name="connsiteY1" fmla="*/ 0 h 2680673"/>
              <a:gd name="connsiteX2" fmla="*/ 7106653 w 7716253"/>
              <a:gd name="connsiteY2" fmla="*/ 2680673 h 2680673"/>
              <a:gd name="connsiteX3" fmla="*/ 0 w 7716253"/>
              <a:gd name="connsiteY3" fmla="*/ 2680673 h 2680673"/>
              <a:gd name="connsiteX4" fmla="*/ 0 w 7716253"/>
              <a:gd name="connsiteY4" fmla="*/ 176463 h 2680673"/>
              <a:gd name="connsiteX0" fmla="*/ 0 w 7716253"/>
              <a:gd name="connsiteY0" fmla="*/ 176463 h 2680673"/>
              <a:gd name="connsiteX1" fmla="*/ 7716253 w 7716253"/>
              <a:gd name="connsiteY1" fmla="*/ 0 h 2680673"/>
              <a:gd name="connsiteX2" fmla="*/ 5534527 w 7716253"/>
              <a:gd name="connsiteY2" fmla="*/ 2087115 h 2680673"/>
              <a:gd name="connsiteX3" fmla="*/ 0 w 7716253"/>
              <a:gd name="connsiteY3" fmla="*/ 2680673 h 2680673"/>
              <a:gd name="connsiteX4" fmla="*/ 0 w 7716253"/>
              <a:gd name="connsiteY4" fmla="*/ 176463 h 2680673"/>
              <a:gd name="connsiteX0" fmla="*/ 0 w 7716253"/>
              <a:gd name="connsiteY0" fmla="*/ 176463 h 2680673"/>
              <a:gd name="connsiteX1" fmla="*/ 7716253 w 7716253"/>
              <a:gd name="connsiteY1" fmla="*/ 0 h 2680673"/>
              <a:gd name="connsiteX2" fmla="*/ 6994359 w 7716253"/>
              <a:gd name="connsiteY2" fmla="*/ 2680673 h 2680673"/>
              <a:gd name="connsiteX3" fmla="*/ 0 w 7716253"/>
              <a:gd name="connsiteY3" fmla="*/ 2680673 h 2680673"/>
              <a:gd name="connsiteX4" fmla="*/ 0 w 7716253"/>
              <a:gd name="connsiteY4" fmla="*/ 176463 h 2680673"/>
              <a:gd name="connsiteX0" fmla="*/ 0 w 7058526"/>
              <a:gd name="connsiteY0" fmla="*/ 0 h 2504210"/>
              <a:gd name="connsiteX1" fmla="*/ 7058526 w 7058526"/>
              <a:gd name="connsiteY1" fmla="*/ 465221 h 2504210"/>
              <a:gd name="connsiteX2" fmla="*/ 6994359 w 7058526"/>
              <a:gd name="connsiteY2" fmla="*/ 2504210 h 2504210"/>
              <a:gd name="connsiteX3" fmla="*/ 0 w 7058526"/>
              <a:gd name="connsiteY3" fmla="*/ 2504210 h 2504210"/>
              <a:gd name="connsiteX4" fmla="*/ 0 w 7058526"/>
              <a:gd name="connsiteY4" fmla="*/ 0 h 2504210"/>
              <a:gd name="connsiteX0" fmla="*/ 0 w 7716252"/>
              <a:gd name="connsiteY0" fmla="*/ 32084 h 2536294"/>
              <a:gd name="connsiteX1" fmla="*/ 7716252 w 7716252"/>
              <a:gd name="connsiteY1" fmla="*/ 0 h 2536294"/>
              <a:gd name="connsiteX2" fmla="*/ 6994359 w 7716252"/>
              <a:gd name="connsiteY2" fmla="*/ 2536294 h 2536294"/>
              <a:gd name="connsiteX3" fmla="*/ 0 w 7716252"/>
              <a:gd name="connsiteY3" fmla="*/ 2536294 h 2536294"/>
              <a:gd name="connsiteX4" fmla="*/ 0 w 7716252"/>
              <a:gd name="connsiteY4" fmla="*/ 32084 h 2536294"/>
              <a:gd name="connsiteX0" fmla="*/ 0 w 8614610"/>
              <a:gd name="connsiteY0" fmla="*/ 96252 h 2536294"/>
              <a:gd name="connsiteX1" fmla="*/ 8614610 w 8614610"/>
              <a:gd name="connsiteY1" fmla="*/ 0 h 2536294"/>
              <a:gd name="connsiteX2" fmla="*/ 7892717 w 8614610"/>
              <a:gd name="connsiteY2" fmla="*/ 2536294 h 2536294"/>
              <a:gd name="connsiteX3" fmla="*/ 898358 w 8614610"/>
              <a:gd name="connsiteY3" fmla="*/ 2536294 h 2536294"/>
              <a:gd name="connsiteX4" fmla="*/ 0 w 8614610"/>
              <a:gd name="connsiteY4" fmla="*/ 96252 h 2536294"/>
              <a:gd name="connsiteX0" fmla="*/ 0 w 8614610"/>
              <a:gd name="connsiteY0" fmla="*/ 96252 h 2536294"/>
              <a:gd name="connsiteX1" fmla="*/ 8614610 w 8614610"/>
              <a:gd name="connsiteY1" fmla="*/ 0 h 2536294"/>
              <a:gd name="connsiteX2" fmla="*/ 7892717 w 8614610"/>
              <a:gd name="connsiteY2" fmla="*/ 2536294 h 2536294"/>
              <a:gd name="connsiteX3" fmla="*/ 0 w 8614610"/>
              <a:gd name="connsiteY3" fmla="*/ 2488167 h 2536294"/>
              <a:gd name="connsiteX4" fmla="*/ 0 w 8614610"/>
              <a:gd name="connsiteY4" fmla="*/ 96252 h 2536294"/>
              <a:gd name="connsiteX0" fmla="*/ 0 w 9208168"/>
              <a:gd name="connsiteY0" fmla="*/ 96252 h 2536294"/>
              <a:gd name="connsiteX1" fmla="*/ 9208168 w 9208168"/>
              <a:gd name="connsiteY1" fmla="*/ 0 h 2536294"/>
              <a:gd name="connsiteX2" fmla="*/ 8486275 w 9208168"/>
              <a:gd name="connsiteY2" fmla="*/ 2536294 h 2536294"/>
              <a:gd name="connsiteX3" fmla="*/ 593558 w 9208168"/>
              <a:gd name="connsiteY3" fmla="*/ 2488167 h 2536294"/>
              <a:gd name="connsiteX4" fmla="*/ 0 w 9208168"/>
              <a:gd name="connsiteY4" fmla="*/ 96252 h 2536294"/>
              <a:gd name="connsiteX0" fmla="*/ 192505 w 9400673"/>
              <a:gd name="connsiteY0" fmla="*/ 96252 h 2536294"/>
              <a:gd name="connsiteX1" fmla="*/ 9400673 w 9400673"/>
              <a:gd name="connsiteY1" fmla="*/ 0 h 2536294"/>
              <a:gd name="connsiteX2" fmla="*/ 8678780 w 9400673"/>
              <a:gd name="connsiteY2" fmla="*/ 2536294 h 2536294"/>
              <a:gd name="connsiteX3" fmla="*/ 0 w 9400673"/>
              <a:gd name="connsiteY3" fmla="*/ 2488167 h 2536294"/>
              <a:gd name="connsiteX4" fmla="*/ 192505 w 9400673"/>
              <a:gd name="connsiteY4" fmla="*/ 96252 h 2536294"/>
              <a:gd name="connsiteX0" fmla="*/ 0 w 9705650"/>
              <a:gd name="connsiteY0" fmla="*/ 96251 h 2536294"/>
              <a:gd name="connsiteX1" fmla="*/ 9705650 w 9705650"/>
              <a:gd name="connsiteY1" fmla="*/ 0 h 2536294"/>
              <a:gd name="connsiteX2" fmla="*/ 8983757 w 9705650"/>
              <a:gd name="connsiteY2" fmla="*/ 2536294 h 2536294"/>
              <a:gd name="connsiteX3" fmla="*/ 304977 w 9705650"/>
              <a:gd name="connsiteY3" fmla="*/ 2488167 h 2536294"/>
              <a:gd name="connsiteX4" fmla="*/ 0 w 9705650"/>
              <a:gd name="connsiteY4" fmla="*/ 96251 h 2536294"/>
              <a:gd name="connsiteX0" fmla="*/ 0 w 9548550"/>
              <a:gd name="connsiteY0" fmla="*/ 60735 h 2536294"/>
              <a:gd name="connsiteX1" fmla="*/ 9548550 w 9548550"/>
              <a:gd name="connsiteY1" fmla="*/ 0 h 2536294"/>
              <a:gd name="connsiteX2" fmla="*/ 8826657 w 9548550"/>
              <a:gd name="connsiteY2" fmla="*/ 2536294 h 2536294"/>
              <a:gd name="connsiteX3" fmla="*/ 147877 w 9548550"/>
              <a:gd name="connsiteY3" fmla="*/ 2488167 h 2536294"/>
              <a:gd name="connsiteX4" fmla="*/ 0 w 9548550"/>
              <a:gd name="connsiteY4" fmla="*/ 60735 h 2536294"/>
              <a:gd name="connsiteX0" fmla="*/ 0 w 9312901"/>
              <a:gd name="connsiteY0" fmla="*/ 60735 h 2536294"/>
              <a:gd name="connsiteX1" fmla="*/ 9312901 w 9312901"/>
              <a:gd name="connsiteY1" fmla="*/ 0 h 2536294"/>
              <a:gd name="connsiteX2" fmla="*/ 8826657 w 9312901"/>
              <a:gd name="connsiteY2" fmla="*/ 2536294 h 2536294"/>
              <a:gd name="connsiteX3" fmla="*/ 147877 w 9312901"/>
              <a:gd name="connsiteY3" fmla="*/ 2488167 h 2536294"/>
              <a:gd name="connsiteX4" fmla="*/ 0 w 9312901"/>
              <a:gd name="connsiteY4" fmla="*/ 60735 h 2536294"/>
              <a:gd name="connsiteX0" fmla="*/ 61589 w 9165024"/>
              <a:gd name="connsiteY0" fmla="*/ 107847 h 2536294"/>
              <a:gd name="connsiteX1" fmla="*/ 9165024 w 9165024"/>
              <a:gd name="connsiteY1" fmla="*/ 0 h 2536294"/>
              <a:gd name="connsiteX2" fmla="*/ 8678780 w 9165024"/>
              <a:gd name="connsiteY2" fmla="*/ 2536294 h 2536294"/>
              <a:gd name="connsiteX3" fmla="*/ 0 w 9165024"/>
              <a:gd name="connsiteY3" fmla="*/ 2488167 h 2536294"/>
              <a:gd name="connsiteX4" fmla="*/ 61589 w 9165024"/>
              <a:gd name="connsiteY4" fmla="*/ 107847 h 2536294"/>
              <a:gd name="connsiteX0" fmla="*/ -1 w 9103434"/>
              <a:gd name="connsiteY0" fmla="*/ 107847 h 2536294"/>
              <a:gd name="connsiteX1" fmla="*/ 9103434 w 9103434"/>
              <a:gd name="connsiteY1" fmla="*/ 0 h 2536294"/>
              <a:gd name="connsiteX2" fmla="*/ 8617190 w 9103434"/>
              <a:gd name="connsiteY2" fmla="*/ 2536294 h 2536294"/>
              <a:gd name="connsiteX3" fmla="*/ 16959 w 9103434"/>
              <a:gd name="connsiteY3" fmla="*/ 2488168 h 2536294"/>
              <a:gd name="connsiteX4" fmla="*/ -1 w 9103434"/>
              <a:gd name="connsiteY4" fmla="*/ 107847 h 25362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03434" h="2536294">
                <a:moveTo>
                  <a:pt x="-1" y="107847"/>
                </a:moveTo>
                <a:lnTo>
                  <a:pt x="9103434" y="0"/>
                </a:lnTo>
                <a:lnTo>
                  <a:pt x="8617190" y="2536294"/>
                </a:lnTo>
                <a:lnTo>
                  <a:pt x="16959" y="2488168"/>
                </a:lnTo>
                <a:lnTo>
                  <a:pt x="-1" y="107847"/>
                </a:lnTo>
                <a:close/>
              </a:path>
            </a:pathLst>
          </a:custGeom>
          <a:gradFill>
            <a:gsLst>
              <a:gs pos="0">
                <a:srgbClr val="F26739"/>
              </a:gs>
              <a:gs pos="100000">
                <a:srgbClr val="E42612"/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9" name="CaixaDeTexto 8">
            <a:extLst>
              <a:ext uri="{FF2B5EF4-FFF2-40B4-BE49-F238E27FC236}">
                <a16:creationId xmlns:a16="http://schemas.microsoft.com/office/drawing/2014/main" id="{17EF2CDA-9C4D-4FDC-B8FF-CB1A35D3EAB2}"/>
              </a:ext>
            </a:extLst>
          </p:cNvPr>
          <p:cNvSpPr txBox="1"/>
          <p:nvPr/>
        </p:nvSpPr>
        <p:spPr>
          <a:xfrm>
            <a:off x="315191" y="470013"/>
            <a:ext cx="2796977" cy="4462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300" b="1" dirty="0">
                <a:solidFill>
                  <a:schemeClr val="bg1"/>
                </a:solidFill>
                <a:latin typeface="RoBOTO" pitchFamily="2" charset="0"/>
                <a:ea typeface="RoBOTO" pitchFamily="2" charset="0"/>
              </a:rPr>
              <a:t>Nome do capítulo</a:t>
            </a:r>
            <a:endParaRPr lang="pt-BR" sz="2200" b="1" dirty="0">
              <a:solidFill>
                <a:schemeClr val="bg1"/>
              </a:solidFill>
              <a:latin typeface="RoBOTO" pitchFamily="2" charset="0"/>
              <a:ea typeface="RoBOTO" pitchFamily="2" charset="0"/>
            </a:endParaRPr>
          </a:p>
        </p:txBody>
      </p:sp>
      <p:sp>
        <p:nvSpPr>
          <p:cNvPr id="13" name="CaixaDeTexto 12">
            <a:extLst>
              <a:ext uri="{FF2B5EF4-FFF2-40B4-BE49-F238E27FC236}">
                <a16:creationId xmlns:a16="http://schemas.microsoft.com/office/drawing/2014/main" id="{39D3D042-D661-4F75-94A0-EEF86E5E2E12}"/>
              </a:ext>
            </a:extLst>
          </p:cNvPr>
          <p:cNvSpPr txBox="1"/>
          <p:nvPr/>
        </p:nvSpPr>
        <p:spPr>
          <a:xfrm>
            <a:off x="5353050" y="6315249"/>
            <a:ext cx="6083823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pt-BR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RoBOTO" pitchFamily="2" charset="0"/>
                <a:ea typeface="RoBOTO" pitchFamily="2" charset="0"/>
              </a:rPr>
              <a:t>Título do e-book   |   Mês.2022   </a:t>
            </a:r>
          </a:p>
        </p:txBody>
      </p:sp>
      <p:sp>
        <p:nvSpPr>
          <p:cNvPr id="18" name="Elipse 17">
            <a:extLst>
              <a:ext uri="{FF2B5EF4-FFF2-40B4-BE49-F238E27FC236}">
                <a16:creationId xmlns:a16="http://schemas.microsoft.com/office/drawing/2014/main" id="{6D4C0B61-F106-4FDC-925B-14900C637606}"/>
              </a:ext>
            </a:extLst>
          </p:cNvPr>
          <p:cNvSpPr/>
          <p:nvPr/>
        </p:nvSpPr>
        <p:spPr>
          <a:xfrm>
            <a:off x="11517722" y="6212702"/>
            <a:ext cx="516173" cy="516173"/>
          </a:xfrm>
          <a:prstGeom prst="ellipse">
            <a:avLst/>
          </a:prstGeom>
          <a:solidFill>
            <a:srgbClr val="E4261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2" name="CaixaDeTexto 21">
            <a:extLst>
              <a:ext uri="{FF2B5EF4-FFF2-40B4-BE49-F238E27FC236}">
                <a16:creationId xmlns:a16="http://schemas.microsoft.com/office/drawing/2014/main" id="{1EEA02B2-2E48-4D48-8E2D-8DFC8EEF94A7}"/>
              </a:ext>
            </a:extLst>
          </p:cNvPr>
          <p:cNvSpPr txBox="1"/>
          <p:nvPr/>
        </p:nvSpPr>
        <p:spPr>
          <a:xfrm>
            <a:off x="11522371" y="6246000"/>
            <a:ext cx="674278" cy="4462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300" b="1" dirty="0">
                <a:solidFill>
                  <a:schemeClr val="bg1"/>
                </a:solidFill>
                <a:latin typeface="RoBOTO" pitchFamily="2" charset="0"/>
                <a:ea typeface="RoBOTO" pitchFamily="2" charset="0"/>
              </a:rPr>
              <a:t>15</a:t>
            </a:r>
            <a:endParaRPr lang="pt-BR" sz="2200" b="1" dirty="0">
              <a:solidFill>
                <a:schemeClr val="bg1"/>
              </a:solidFill>
              <a:latin typeface="RoBOTO" pitchFamily="2" charset="0"/>
              <a:ea typeface="RoBOTO" pitchFamily="2" charset="0"/>
            </a:endParaRPr>
          </a:p>
        </p:txBody>
      </p:sp>
      <p:sp>
        <p:nvSpPr>
          <p:cNvPr id="24" name="CaixaDeTexto 23">
            <a:extLst>
              <a:ext uri="{FF2B5EF4-FFF2-40B4-BE49-F238E27FC236}">
                <a16:creationId xmlns:a16="http://schemas.microsoft.com/office/drawing/2014/main" id="{759DF2FA-AC65-4806-B8C3-0038BAAB82B2}"/>
              </a:ext>
            </a:extLst>
          </p:cNvPr>
          <p:cNvSpPr txBox="1"/>
          <p:nvPr/>
        </p:nvSpPr>
        <p:spPr>
          <a:xfrm>
            <a:off x="776972" y="1463627"/>
            <a:ext cx="6889855" cy="18004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pt-BR" sz="2200" b="1" dirty="0">
                <a:latin typeface="RoBOTO" pitchFamily="2" charset="0"/>
                <a:ea typeface="RoBOTO" pitchFamily="2" charset="0"/>
              </a:rPr>
              <a:t>TÍTULO</a:t>
            </a:r>
          </a:p>
          <a:p>
            <a:pPr algn="just">
              <a:lnSpc>
                <a:spcPct val="150000"/>
              </a:lnSpc>
            </a:pPr>
            <a:r>
              <a:rPr lang="pt-BR" dirty="0" err="1">
                <a:latin typeface="RoBOTO" pitchFamily="2" charset="0"/>
                <a:ea typeface="RoBOTO" pitchFamily="2" charset="0"/>
              </a:rPr>
              <a:t>Lorem</a:t>
            </a:r>
            <a:r>
              <a:rPr lang="pt-BR" dirty="0">
                <a:latin typeface="RoBOTO" pitchFamily="2" charset="0"/>
                <a:ea typeface="RoBOTO" pitchFamily="2" charset="0"/>
              </a:rPr>
              <a:t> ipsum </a:t>
            </a:r>
            <a:r>
              <a:rPr lang="pt-BR" dirty="0" err="1">
                <a:latin typeface="RoBOTO" pitchFamily="2" charset="0"/>
                <a:ea typeface="RoBOTO" pitchFamily="2" charset="0"/>
              </a:rPr>
              <a:t>dolor</a:t>
            </a:r>
            <a:r>
              <a:rPr lang="pt-BR" dirty="0">
                <a:latin typeface="RoBOTO" pitchFamily="2" charset="0"/>
                <a:ea typeface="RoBOTO" pitchFamily="2" charset="0"/>
              </a:rPr>
              <a:t> </a:t>
            </a:r>
            <a:r>
              <a:rPr lang="pt-BR" b="1" dirty="0" err="1">
                <a:latin typeface="RoBOTO" pitchFamily="2" charset="0"/>
                <a:ea typeface="RoBOTO" pitchFamily="2" charset="0"/>
              </a:rPr>
              <a:t>sit</a:t>
            </a:r>
            <a:r>
              <a:rPr lang="pt-BR" b="1" dirty="0">
                <a:latin typeface="RoBOTO" pitchFamily="2" charset="0"/>
                <a:ea typeface="RoBOTO" pitchFamily="2" charset="0"/>
              </a:rPr>
              <a:t> </a:t>
            </a:r>
            <a:r>
              <a:rPr lang="pt-BR" b="1" dirty="0" err="1">
                <a:latin typeface="RoBOTO" pitchFamily="2" charset="0"/>
                <a:ea typeface="RoBOTO" pitchFamily="2" charset="0"/>
              </a:rPr>
              <a:t>amet</a:t>
            </a:r>
            <a:r>
              <a:rPr lang="pt-BR" b="1" dirty="0">
                <a:latin typeface="RoBOTO" pitchFamily="2" charset="0"/>
                <a:ea typeface="RoBOTO" pitchFamily="2" charset="0"/>
              </a:rPr>
              <a:t>, </a:t>
            </a:r>
            <a:r>
              <a:rPr lang="pt-BR" b="1" dirty="0" err="1">
                <a:latin typeface="RoBOTO" pitchFamily="2" charset="0"/>
                <a:ea typeface="RoBOTO" pitchFamily="2" charset="0"/>
              </a:rPr>
              <a:t>consectetuer</a:t>
            </a:r>
            <a:r>
              <a:rPr lang="pt-BR" b="1" dirty="0">
                <a:latin typeface="RoBOTO" pitchFamily="2" charset="0"/>
                <a:ea typeface="RoBOTO" pitchFamily="2" charset="0"/>
              </a:rPr>
              <a:t> </a:t>
            </a:r>
            <a:r>
              <a:rPr lang="pt-BR" dirty="0" err="1">
                <a:latin typeface="RoBOTO" pitchFamily="2" charset="0"/>
                <a:ea typeface="RoBOTO" pitchFamily="2" charset="0"/>
              </a:rPr>
              <a:t>adipiscing</a:t>
            </a:r>
            <a:r>
              <a:rPr lang="pt-BR" dirty="0">
                <a:latin typeface="RoBOTO" pitchFamily="2" charset="0"/>
                <a:ea typeface="RoBOTO" pitchFamily="2" charset="0"/>
              </a:rPr>
              <a:t> </a:t>
            </a:r>
            <a:r>
              <a:rPr lang="pt-BR" dirty="0" err="1">
                <a:latin typeface="RoBOTO" pitchFamily="2" charset="0"/>
                <a:ea typeface="RoBOTO" pitchFamily="2" charset="0"/>
              </a:rPr>
              <a:t>elit</a:t>
            </a:r>
            <a:r>
              <a:rPr lang="pt-BR" dirty="0">
                <a:latin typeface="RoBOTO" pitchFamily="2" charset="0"/>
                <a:ea typeface="RoBOTO" pitchFamily="2" charset="0"/>
              </a:rPr>
              <a:t>, </a:t>
            </a:r>
            <a:r>
              <a:rPr lang="pt-BR" dirty="0" err="1">
                <a:latin typeface="RoBOTO" pitchFamily="2" charset="0"/>
                <a:ea typeface="RoBOTO" pitchFamily="2" charset="0"/>
              </a:rPr>
              <a:t>sed</a:t>
            </a:r>
            <a:r>
              <a:rPr lang="pt-BR" dirty="0">
                <a:latin typeface="RoBOTO" pitchFamily="2" charset="0"/>
                <a:ea typeface="RoBOTO" pitchFamily="2" charset="0"/>
              </a:rPr>
              <a:t> </a:t>
            </a:r>
            <a:r>
              <a:rPr lang="pt-BR" dirty="0" err="1">
                <a:latin typeface="RoBOTO" pitchFamily="2" charset="0"/>
                <a:ea typeface="RoBOTO" pitchFamily="2" charset="0"/>
              </a:rPr>
              <a:t>diam</a:t>
            </a:r>
            <a:r>
              <a:rPr lang="pt-BR" dirty="0">
                <a:latin typeface="RoBOTO" pitchFamily="2" charset="0"/>
                <a:ea typeface="RoBOTO" pitchFamily="2" charset="0"/>
              </a:rPr>
              <a:t> </a:t>
            </a:r>
            <a:r>
              <a:rPr lang="pt-BR" dirty="0" err="1">
                <a:latin typeface="RoBOTO" pitchFamily="2" charset="0"/>
                <a:ea typeface="RoBOTO" pitchFamily="2" charset="0"/>
              </a:rPr>
              <a:t>nonummy</a:t>
            </a:r>
            <a:r>
              <a:rPr lang="pt-BR" dirty="0">
                <a:latin typeface="RoBOTO" pitchFamily="2" charset="0"/>
                <a:ea typeface="RoBOTO" pitchFamily="2" charset="0"/>
              </a:rPr>
              <a:t> </a:t>
            </a:r>
            <a:r>
              <a:rPr lang="pt-BR" dirty="0" err="1">
                <a:latin typeface="RoBOTO" pitchFamily="2" charset="0"/>
                <a:ea typeface="RoBOTO" pitchFamily="2" charset="0"/>
              </a:rPr>
              <a:t>nibh</a:t>
            </a:r>
            <a:r>
              <a:rPr lang="pt-BR" dirty="0">
                <a:latin typeface="RoBOTO" pitchFamily="2" charset="0"/>
                <a:ea typeface="RoBOTO" pitchFamily="2" charset="0"/>
              </a:rPr>
              <a:t> </a:t>
            </a:r>
            <a:r>
              <a:rPr lang="pt-BR" dirty="0" err="1">
                <a:latin typeface="RoBOTO" pitchFamily="2" charset="0"/>
                <a:ea typeface="RoBOTO" pitchFamily="2" charset="0"/>
              </a:rPr>
              <a:t>euismod</a:t>
            </a:r>
            <a:r>
              <a:rPr lang="pt-BR" dirty="0">
                <a:latin typeface="RoBOTO" pitchFamily="2" charset="0"/>
                <a:ea typeface="RoBOTO" pitchFamily="2" charset="0"/>
              </a:rPr>
              <a:t> </a:t>
            </a:r>
            <a:r>
              <a:rPr lang="pt-BR" dirty="0" err="1">
                <a:latin typeface="RoBOTO" pitchFamily="2" charset="0"/>
                <a:ea typeface="RoBOTO" pitchFamily="2" charset="0"/>
              </a:rPr>
              <a:t>tincidunt</a:t>
            </a:r>
            <a:r>
              <a:rPr lang="pt-BR" dirty="0">
                <a:latin typeface="RoBOTO" pitchFamily="2" charset="0"/>
                <a:ea typeface="RoBOTO" pitchFamily="2" charset="0"/>
              </a:rPr>
              <a:t> ut </a:t>
            </a:r>
            <a:r>
              <a:rPr lang="pt-BR" dirty="0" err="1">
                <a:latin typeface="RoBOTO" pitchFamily="2" charset="0"/>
                <a:ea typeface="RoBOTO" pitchFamily="2" charset="0"/>
              </a:rPr>
              <a:t>laoreet</a:t>
            </a:r>
            <a:r>
              <a:rPr lang="pt-BR" dirty="0">
                <a:latin typeface="RoBOTO" pitchFamily="2" charset="0"/>
                <a:ea typeface="RoBOTO" pitchFamily="2" charset="0"/>
              </a:rPr>
              <a:t> </a:t>
            </a:r>
            <a:r>
              <a:rPr lang="pt-BR" dirty="0" err="1">
                <a:latin typeface="RoBOTO" pitchFamily="2" charset="0"/>
                <a:ea typeface="RoBOTO" pitchFamily="2" charset="0"/>
              </a:rPr>
              <a:t>dolore</a:t>
            </a:r>
            <a:r>
              <a:rPr lang="pt-BR" dirty="0">
                <a:latin typeface="RoBOTO" pitchFamily="2" charset="0"/>
                <a:ea typeface="RoBOTO" pitchFamily="2" charset="0"/>
              </a:rPr>
              <a:t> </a:t>
            </a:r>
            <a:r>
              <a:rPr lang="pt-BR" b="1" dirty="0">
                <a:latin typeface="RoBOTO" pitchFamily="2" charset="0"/>
                <a:ea typeface="RoBOTO" pitchFamily="2" charset="0"/>
              </a:rPr>
              <a:t>magna </a:t>
            </a:r>
            <a:r>
              <a:rPr lang="pt-BR" b="1" dirty="0" err="1">
                <a:latin typeface="RoBOTO" pitchFamily="2" charset="0"/>
                <a:ea typeface="RoBOTO" pitchFamily="2" charset="0"/>
              </a:rPr>
              <a:t>aliquam</a:t>
            </a:r>
            <a:r>
              <a:rPr lang="pt-BR" b="1" dirty="0">
                <a:latin typeface="RoBOTO" pitchFamily="2" charset="0"/>
                <a:ea typeface="RoBOTO" pitchFamily="2" charset="0"/>
              </a:rPr>
              <a:t> </a:t>
            </a:r>
            <a:r>
              <a:rPr lang="pt-BR" dirty="0">
                <a:latin typeface="RoBOTO" pitchFamily="2" charset="0"/>
                <a:ea typeface="RoBOTO" pitchFamily="2" charset="0"/>
              </a:rPr>
              <a:t>erat </a:t>
            </a:r>
            <a:r>
              <a:rPr lang="pt-BR" dirty="0" err="1">
                <a:latin typeface="RoBOTO" pitchFamily="2" charset="0"/>
                <a:ea typeface="RoBOTO" pitchFamily="2" charset="0"/>
              </a:rPr>
              <a:t>volutpat</a:t>
            </a:r>
            <a:r>
              <a:rPr lang="pt-BR" b="1" dirty="0">
                <a:latin typeface="RoBOTO" pitchFamily="2" charset="0"/>
                <a:ea typeface="RoBOTO" pitchFamily="2" charset="0"/>
              </a:rPr>
              <a:t>. Ut </a:t>
            </a:r>
            <a:r>
              <a:rPr lang="pt-BR" b="1" dirty="0" err="1">
                <a:latin typeface="RoBOTO" pitchFamily="2" charset="0"/>
                <a:ea typeface="RoBOTO" pitchFamily="2" charset="0"/>
              </a:rPr>
              <a:t>wisi</a:t>
            </a:r>
            <a:r>
              <a:rPr lang="pt-BR" b="1" dirty="0">
                <a:latin typeface="RoBOTO" pitchFamily="2" charset="0"/>
                <a:ea typeface="RoBOTO" pitchFamily="2" charset="0"/>
              </a:rPr>
              <a:t> </a:t>
            </a:r>
            <a:r>
              <a:rPr lang="pt-BR" b="1" dirty="0" err="1">
                <a:latin typeface="RoBOTO" pitchFamily="2" charset="0"/>
                <a:ea typeface="RoBOTO" pitchFamily="2" charset="0"/>
              </a:rPr>
              <a:t>eni</a:t>
            </a:r>
            <a:r>
              <a:rPr lang="pt-BR" b="1" dirty="0">
                <a:latin typeface="RoBOTO" pitchFamily="2" charset="0"/>
                <a:ea typeface="RoBOTO" pitchFamily="2" charset="0"/>
              </a:rPr>
              <a:t> </a:t>
            </a:r>
            <a:r>
              <a:rPr lang="pt-BR" b="1" dirty="0" err="1">
                <a:latin typeface="RoBOTO" pitchFamily="2" charset="0"/>
                <a:ea typeface="RoBOTO" pitchFamily="2" charset="0"/>
              </a:rPr>
              <a:t>tincidunt</a:t>
            </a:r>
            <a:r>
              <a:rPr lang="pt-BR" b="1" dirty="0">
                <a:latin typeface="RoBOTO" pitchFamily="2" charset="0"/>
                <a:ea typeface="RoBOTO" pitchFamily="2" charset="0"/>
              </a:rPr>
              <a:t> </a:t>
            </a:r>
            <a:r>
              <a:rPr lang="pt-BR" dirty="0">
                <a:latin typeface="RoBOTO" pitchFamily="2" charset="0"/>
                <a:ea typeface="RoBOTO" pitchFamily="2" charset="0"/>
              </a:rPr>
              <a:t>ut </a:t>
            </a:r>
            <a:r>
              <a:rPr lang="pt-BR" dirty="0" err="1">
                <a:latin typeface="RoBOTO" pitchFamily="2" charset="0"/>
                <a:ea typeface="RoBOTO" pitchFamily="2" charset="0"/>
              </a:rPr>
              <a:t>laoreet</a:t>
            </a:r>
            <a:r>
              <a:rPr lang="pt-BR" dirty="0">
                <a:latin typeface="RoBOTO" pitchFamily="2" charset="0"/>
                <a:ea typeface="RoBOTO" pitchFamily="2" charset="0"/>
              </a:rPr>
              <a:t> </a:t>
            </a:r>
            <a:r>
              <a:rPr lang="pt-BR" dirty="0" err="1">
                <a:latin typeface="RoBOTO" pitchFamily="2" charset="0"/>
                <a:ea typeface="RoBOTO" pitchFamily="2" charset="0"/>
              </a:rPr>
              <a:t>dolore</a:t>
            </a:r>
            <a:r>
              <a:rPr lang="pt-BR" dirty="0">
                <a:latin typeface="RoBOTO" pitchFamily="2" charset="0"/>
                <a:ea typeface="RoBOTO" pitchFamily="2" charset="0"/>
              </a:rPr>
              <a:t> magna .</a:t>
            </a:r>
          </a:p>
        </p:txBody>
      </p:sp>
      <p:sp>
        <p:nvSpPr>
          <p:cNvPr id="25" name="Retângulo 24">
            <a:extLst>
              <a:ext uri="{FF2B5EF4-FFF2-40B4-BE49-F238E27FC236}">
                <a16:creationId xmlns:a16="http://schemas.microsoft.com/office/drawing/2014/main" id="{D73F6699-E700-4DE8-B77B-AEE2EE0FA6CC}"/>
              </a:ext>
            </a:extLst>
          </p:cNvPr>
          <p:cNvSpPr/>
          <p:nvPr/>
        </p:nvSpPr>
        <p:spPr>
          <a:xfrm>
            <a:off x="8500949" y="1628506"/>
            <a:ext cx="3097622" cy="1800493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6" name="CaixaDeTexto 25">
            <a:extLst>
              <a:ext uri="{FF2B5EF4-FFF2-40B4-BE49-F238E27FC236}">
                <a16:creationId xmlns:a16="http://schemas.microsoft.com/office/drawing/2014/main" id="{96CA16AD-5481-4957-AC14-DDF7AE3E19F2}"/>
              </a:ext>
            </a:extLst>
          </p:cNvPr>
          <p:cNvSpPr txBox="1"/>
          <p:nvPr/>
        </p:nvSpPr>
        <p:spPr>
          <a:xfrm>
            <a:off x="8722021" y="2324100"/>
            <a:ext cx="26098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800" b="1" dirty="0">
                <a:latin typeface="RoBOTO" pitchFamily="2" charset="0"/>
                <a:ea typeface="RoBOTO" pitchFamily="2" charset="0"/>
              </a:rPr>
              <a:t>IMAGEM/ILUSTRAÇÃO</a:t>
            </a:r>
            <a:endParaRPr lang="pt-BR" dirty="0"/>
          </a:p>
        </p:txBody>
      </p:sp>
      <p:sp>
        <p:nvSpPr>
          <p:cNvPr id="2" name="Retângulo 1">
            <a:extLst>
              <a:ext uri="{FF2B5EF4-FFF2-40B4-BE49-F238E27FC236}">
                <a16:creationId xmlns:a16="http://schemas.microsoft.com/office/drawing/2014/main" id="{4CB052A2-F1CA-46E0-A994-EF8673EAADF2}"/>
              </a:ext>
            </a:extLst>
          </p:cNvPr>
          <p:cNvSpPr/>
          <p:nvPr/>
        </p:nvSpPr>
        <p:spPr>
          <a:xfrm>
            <a:off x="776972" y="3961199"/>
            <a:ext cx="3097622" cy="1800493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0CC05937-4504-4519-BEAA-6A70ABB6363C}"/>
              </a:ext>
            </a:extLst>
          </p:cNvPr>
          <p:cNvSpPr txBox="1"/>
          <p:nvPr/>
        </p:nvSpPr>
        <p:spPr>
          <a:xfrm>
            <a:off x="998044" y="4656793"/>
            <a:ext cx="26098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800" b="1" dirty="0">
                <a:latin typeface="RoBOTO" pitchFamily="2" charset="0"/>
                <a:ea typeface="RoBOTO" pitchFamily="2" charset="0"/>
              </a:rPr>
              <a:t>IMAGEM/ILUSTRAÇÃO</a:t>
            </a:r>
            <a:endParaRPr lang="pt-BR" dirty="0"/>
          </a:p>
        </p:txBody>
      </p:sp>
      <p:sp>
        <p:nvSpPr>
          <p:cNvPr id="4" name="Retângulo 3">
            <a:extLst>
              <a:ext uri="{FF2B5EF4-FFF2-40B4-BE49-F238E27FC236}">
                <a16:creationId xmlns:a16="http://schemas.microsoft.com/office/drawing/2014/main" id="{EAB04EEB-7824-42D9-B0A3-C6F700155038}"/>
              </a:ext>
            </a:extLst>
          </p:cNvPr>
          <p:cNvSpPr/>
          <p:nvPr/>
        </p:nvSpPr>
        <p:spPr>
          <a:xfrm>
            <a:off x="4651566" y="3961199"/>
            <a:ext cx="3097622" cy="1800493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D0E22EB8-6E58-4429-8A1F-BD1F90CB3EFC}"/>
              </a:ext>
            </a:extLst>
          </p:cNvPr>
          <p:cNvSpPr txBox="1"/>
          <p:nvPr/>
        </p:nvSpPr>
        <p:spPr>
          <a:xfrm>
            <a:off x="4872638" y="4656793"/>
            <a:ext cx="26098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800" b="1" dirty="0">
                <a:latin typeface="RoBOTO" pitchFamily="2" charset="0"/>
                <a:ea typeface="RoBOTO" pitchFamily="2" charset="0"/>
              </a:rPr>
              <a:t>IMAGEM/ILUSTRAÇÃO</a:t>
            </a:r>
            <a:endParaRPr lang="pt-BR" dirty="0"/>
          </a:p>
        </p:txBody>
      </p:sp>
      <p:sp>
        <p:nvSpPr>
          <p:cNvPr id="6" name="Retângulo 5">
            <a:extLst>
              <a:ext uri="{FF2B5EF4-FFF2-40B4-BE49-F238E27FC236}">
                <a16:creationId xmlns:a16="http://schemas.microsoft.com/office/drawing/2014/main" id="{04F960D0-BEFA-44F9-B944-B994C47A69F1}"/>
              </a:ext>
            </a:extLst>
          </p:cNvPr>
          <p:cNvSpPr/>
          <p:nvPr/>
        </p:nvSpPr>
        <p:spPr>
          <a:xfrm>
            <a:off x="8500949" y="3961199"/>
            <a:ext cx="3097622" cy="1800493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8" name="CaixaDeTexto 7">
            <a:extLst>
              <a:ext uri="{FF2B5EF4-FFF2-40B4-BE49-F238E27FC236}">
                <a16:creationId xmlns:a16="http://schemas.microsoft.com/office/drawing/2014/main" id="{016AA837-4D74-4B55-918A-7F9B79855A99}"/>
              </a:ext>
            </a:extLst>
          </p:cNvPr>
          <p:cNvSpPr txBox="1"/>
          <p:nvPr/>
        </p:nvSpPr>
        <p:spPr>
          <a:xfrm>
            <a:off x="8722021" y="4656793"/>
            <a:ext cx="26098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800" b="1" dirty="0">
                <a:latin typeface="RoBOTO" pitchFamily="2" charset="0"/>
                <a:ea typeface="RoBOTO" pitchFamily="2" charset="0"/>
              </a:rPr>
              <a:t>IMAGEM/ILUSTRAÇÃO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65469778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tângulo 12">
            <a:extLst>
              <a:ext uri="{FF2B5EF4-FFF2-40B4-BE49-F238E27FC236}">
                <a16:creationId xmlns:a16="http://schemas.microsoft.com/office/drawing/2014/main" id="{100447EA-C5A9-45F5-AE28-3E4C2D623204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15000">
                <a:schemeClr val="accent1">
                  <a:lumMod val="60000"/>
                  <a:lumOff val="40000"/>
                </a:schemeClr>
              </a:gs>
              <a:gs pos="100000">
                <a:schemeClr val="tx2">
                  <a:lumMod val="75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1" name="Retângulo 10">
            <a:extLst>
              <a:ext uri="{FF2B5EF4-FFF2-40B4-BE49-F238E27FC236}">
                <a16:creationId xmlns:a16="http://schemas.microsoft.com/office/drawing/2014/main" id="{76DFF16D-63E5-45BF-80C7-62F7A57447BB}"/>
              </a:ext>
            </a:extLst>
          </p:cNvPr>
          <p:cNvSpPr/>
          <p:nvPr/>
        </p:nvSpPr>
        <p:spPr>
          <a:xfrm>
            <a:off x="4379495" y="3152489"/>
            <a:ext cx="6224336" cy="80619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7" name="Retângulo 6">
            <a:extLst>
              <a:ext uri="{FF2B5EF4-FFF2-40B4-BE49-F238E27FC236}">
                <a16:creationId xmlns:a16="http://schemas.microsoft.com/office/drawing/2014/main" id="{3010945E-C884-4A97-AD3F-C6B87A07AEF7}"/>
              </a:ext>
            </a:extLst>
          </p:cNvPr>
          <p:cNvSpPr/>
          <p:nvPr/>
        </p:nvSpPr>
        <p:spPr>
          <a:xfrm>
            <a:off x="2149640" y="892706"/>
            <a:ext cx="9400673" cy="2536294"/>
          </a:xfrm>
          <a:custGeom>
            <a:avLst/>
            <a:gdLst>
              <a:gd name="connsiteX0" fmla="*/ 0 w 7106653"/>
              <a:gd name="connsiteY0" fmla="*/ 0 h 2504210"/>
              <a:gd name="connsiteX1" fmla="*/ 7106653 w 7106653"/>
              <a:gd name="connsiteY1" fmla="*/ 0 h 2504210"/>
              <a:gd name="connsiteX2" fmla="*/ 7106653 w 7106653"/>
              <a:gd name="connsiteY2" fmla="*/ 2504210 h 2504210"/>
              <a:gd name="connsiteX3" fmla="*/ 0 w 7106653"/>
              <a:gd name="connsiteY3" fmla="*/ 2504210 h 2504210"/>
              <a:gd name="connsiteX4" fmla="*/ 0 w 7106653"/>
              <a:gd name="connsiteY4" fmla="*/ 0 h 2504210"/>
              <a:gd name="connsiteX0" fmla="*/ 0 w 7716253"/>
              <a:gd name="connsiteY0" fmla="*/ 176463 h 2680673"/>
              <a:gd name="connsiteX1" fmla="*/ 7716253 w 7716253"/>
              <a:gd name="connsiteY1" fmla="*/ 0 h 2680673"/>
              <a:gd name="connsiteX2" fmla="*/ 7106653 w 7716253"/>
              <a:gd name="connsiteY2" fmla="*/ 2680673 h 2680673"/>
              <a:gd name="connsiteX3" fmla="*/ 0 w 7716253"/>
              <a:gd name="connsiteY3" fmla="*/ 2680673 h 2680673"/>
              <a:gd name="connsiteX4" fmla="*/ 0 w 7716253"/>
              <a:gd name="connsiteY4" fmla="*/ 176463 h 2680673"/>
              <a:gd name="connsiteX0" fmla="*/ 0 w 7716253"/>
              <a:gd name="connsiteY0" fmla="*/ 176463 h 2680673"/>
              <a:gd name="connsiteX1" fmla="*/ 7716253 w 7716253"/>
              <a:gd name="connsiteY1" fmla="*/ 0 h 2680673"/>
              <a:gd name="connsiteX2" fmla="*/ 5534527 w 7716253"/>
              <a:gd name="connsiteY2" fmla="*/ 2087115 h 2680673"/>
              <a:gd name="connsiteX3" fmla="*/ 0 w 7716253"/>
              <a:gd name="connsiteY3" fmla="*/ 2680673 h 2680673"/>
              <a:gd name="connsiteX4" fmla="*/ 0 w 7716253"/>
              <a:gd name="connsiteY4" fmla="*/ 176463 h 2680673"/>
              <a:gd name="connsiteX0" fmla="*/ 0 w 7716253"/>
              <a:gd name="connsiteY0" fmla="*/ 176463 h 2680673"/>
              <a:gd name="connsiteX1" fmla="*/ 7716253 w 7716253"/>
              <a:gd name="connsiteY1" fmla="*/ 0 h 2680673"/>
              <a:gd name="connsiteX2" fmla="*/ 6994359 w 7716253"/>
              <a:gd name="connsiteY2" fmla="*/ 2680673 h 2680673"/>
              <a:gd name="connsiteX3" fmla="*/ 0 w 7716253"/>
              <a:gd name="connsiteY3" fmla="*/ 2680673 h 2680673"/>
              <a:gd name="connsiteX4" fmla="*/ 0 w 7716253"/>
              <a:gd name="connsiteY4" fmla="*/ 176463 h 2680673"/>
              <a:gd name="connsiteX0" fmla="*/ 0 w 7058526"/>
              <a:gd name="connsiteY0" fmla="*/ 0 h 2504210"/>
              <a:gd name="connsiteX1" fmla="*/ 7058526 w 7058526"/>
              <a:gd name="connsiteY1" fmla="*/ 465221 h 2504210"/>
              <a:gd name="connsiteX2" fmla="*/ 6994359 w 7058526"/>
              <a:gd name="connsiteY2" fmla="*/ 2504210 h 2504210"/>
              <a:gd name="connsiteX3" fmla="*/ 0 w 7058526"/>
              <a:gd name="connsiteY3" fmla="*/ 2504210 h 2504210"/>
              <a:gd name="connsiteX4" fmla="*/ 0 w 7058526"/>
              <a:gd name="connsiteY4" fmla="*/ 0 h 2504210"/>
              <a:gd name="connsiteX0" fmla="*/ 0 w 7716252"/>
              <a:gd name="connsiteY0" fmla="*/ 32084 h 2536294"/>
              <a:gd name="connsiteX1" fmla="*/ 7716252 w 7716252"/>
              <a:gd name="connsiteY1" fmla="*/ 0 h 2536294"/>
              <a:gd name="connsiteX2" fmla="*/ 6994359 w 7716252"/>
              <a:gd name="connsiteY2" fmla="*/ 2536294 h 2536294"/>
              <a:gd name="connsiteX3" fmla="*/ 0 w 7716252"/>
              <a:gd name="connsiteY3" fmla="*/ 2536294 h 2536294"/>
              <a:gd name="connsiteX4" fmla="*/ 0 w 7716252"/>
              <a:gd name="connsiteY4" fmla="*/ 32084 h 2536294"/>
              <a:gd name="connsiteX0" fmla="*/ 0 w 8614610"/>
              <a:gd name="connsiteY0" fmla="*/ 96252 h 2536294"/>
              <a:gd name="connsiteX1" fmla="*/ 8614610 w 8614610"/>
              <a:gd name="connsiteY1" fmla="*/ 0 h 2536294"/>
              <a:gd name="connsiteX2" fmla="*/ 7892717 w 8614610"/>
              <a:gd name="connsiteY2" fmla="*/ 2536294 h 2536294"/>
              <a:gd name="connsiteX3" fmla="*/ 898358 w 8614610"/>
              <a:gd name="connsiteY3" fmla="*/ 2536294 h 2536294"/>
              <a:gd name="connsiteX4" fmla="*/ 0 w 8614610"/>
              <a:gd name="connsiteY4" fmla="*/ 96252 h 2536294"/>
              <a:gd name="connsiteX0" fmla="*/ 0 w 8614610"/>
              <a:gd name="connsiteY0" fmla="*/ 96252 h 2536294"/>
              <a:gd name="connsiteX1" fmla="*/ 8614610 w 8614610"/>
              <a:gd name="connsiteY1" fmla="*/ 0 h 2536294"/>
              <a:gd name="connsiteX2" fmla="*/ 7892717 w 8614610"/>
              <a:gd name="connsiteY2" fmla="*/ 2536294 h 2536294"/>
              <a:gd name="connsiteX3" fmla="*/ 0 w 8614610"/>
              <a:gd name="connsiteY3" fmla="*/ 2488167 h 2536294"/>
              <a:gd name="connsiteX4" fmla="*/ 0 w 8614610"/>
              <a:gd name="connsiteY4" fmla="*/ 96252 h 2536294"/>
              <a:gd name="connsiteX0" fmla="*/ 0 w 9208168"/>
              <a:gd name="connsiteY0" fmla="*/ 96252 h 2536294"/>
              <a:gd name="connsiteX1" fmla="*/ 9208168 w 9208168"/>
              <a:gd name="connsiteY1" fmla="*/ 0 h 2536294"/>
              <a:gd name="connsiteX2" fmla="*/ 8486275 w 9208168"/>
              <a:gd name="connsiteY2" fmla="*/ 2536294 h 2536294"/>
              <a:gd name="connsiteX3" fmla="*/ 593558 w 9208168"/>
              <a:gd name="connsiteY3" fmla="*/ 2488167 h 2536294"/>
              <a:gd name="connsiteX4" fmla="*/ 0 w 9208168"/>
              <a:gd name="connsiteY4" fmla="*/ 96252 h 2536294"/>
              <a:gd name="connsiteX0" fmla="*/ 192505 w 9400673"/>
              <a:gd name="connsiteY0" fmla="*/ 96252 h 2536294"/>
              <a:gd name="connsiteX1" fmla="*/ 9400673 w 9400673"/>
              <a:gd name="connsiteY1" fmla="*/ 0 h 2536294"/>
              <a:gd name="connsiteX2" fmla="*/ 8678780 w 9400673"/>
              <a:gd name="connsiteY2" fmla="*/ 2536294 h 2536294"/>
              <a:gd name="connsiteX3" fmla="*/ 0 w 9400673"/>
              <a:gd name="connsiteY3" fmla="*/ 2488167 h 2536294"/>
              <a:gd name="connsiteX4" fmla="*/ 192505 w 9400673"/>
              <a:gd name="connsiteY4" fmla="*/ 96252 h 25362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400673" h="2536294">
                <a:moveTo>
                  <a:pt x="192505" y="96252"/>
                </a:moveTo>
                <a:lnTo>
                  <a:pt x="9400673" y="0"/>
                </a:lnTo>
                <a:lnTo>
                  <a:pt x="8678780" y="2536294"/>
                </a:lnTo>
                <a:lnTo>
                  <a:pt x="0" y="2488167"/>
                </a:lnTo>
                <a:lnTo>
                  <a:pt x="192505" y="96252"/>
                </a:lnTo>
                <a:close/>
              </a:path>
            </a:pathLst>
          </a:custGeom>
          <a:gradFill>
            <a:gsLst>
              <a:gs pos="0">
                <a:srgbClr val="F26739"/>
              </a:gs>
              <a:gs pos="100000">
                <a:srgbClr val="E42612"/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9" name="CaixaDeTexto 8">
            <a:extLst>
              <a:ext uri="{FF2B5EF4-FFF2-40B4-BE49-F238E27FC236}">
                <a16:creationId xmlns:a16="http://schemas.microsoft.com/office/drawing/2014/main" id="{81533D91-F5E3-48E4-9BCC-BB6E76EA5B70}"/>
              </a:ext>
            </a:extLst>
          </p:cNvPr>
          <p:cNvSpPr txBox="1"/>
          <p:nvPr/>
        </p:nvSpPr>
        <p:spPr>
          <a:xfrm>
            <a:off x="2247758" y="1297742"/>
            <a:ext cx="10468595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5500" b="1" dirty="0">
                <a:solidFill>
                  <a:schemeClr val="bg1"/>
                </a:solidFill>
                <a:latin typeface="RoBOTO" pitchFamily="2" charset="0"/>
                <a:ea typeface="RoBOTO" pitchFamily="2" charset="0"/>
              </a:rPr>
              <a:t>TÍTULO </a:t>
            </a:r>
            <a:r>
              <a:rPr lang="pt-BR" sz="5500" b="1" dirty="0" err="1">
                <a:solidFill>
                  <a:schemeClr val="bg1"/>
                </a:solidFill>
                <a:latin typeface="RoBOTO" pitchFamily="2" charset="0"/>
                <a:ea typeface="RoBOTO" pitchFamily="2" charset="0"/>
              </a:rPr>
              <a:t>TÍTULO</a:t>
            </a:r>
            <a:endParaRPr lang="pt-BR" sz="5500" b="1" dirty="0">
              <a:solidFill>
                <a:schemeClr val="bg1"/>
              </a:solidFill>
              <a:latin typeface="RoBOTO" pitchFamily="2" charset="0"/>
              <a:ea typeface="RoBOTO" pitchFamily="2" charset="0"/>
            </a:endParaRPr>
          </a:p>
          <a:p>
            <a:pPr algn="ctr"/>
            <a:r>
              <a:rPr lang="pt-BR" sz="5500" b="1" dirty="0">
                <a:solidFill>
                  <a:schemeClr val="bg1"/>
                </a:solidFill>
                <a:latin typeface="RoBOTO" pitchFamily="2" charset="0"/>
                <a:ea typeface="RoBOTO" pitchFamily="2" charset="0"/>
              </a:rPr>
              <a:t>TÍTULO</a:t>
            </a:r>
          </a:p>
        </p:txBody>
      </p:sp>
      <p:sp>
        <p:nvSpPr>
          <p:cNvPr id="21" name="CaixaDeTexto 20">
            <a:extLst>
              <a:ext uri="{FF2B5EF4-FFF2-40B4-BE49-F238E27FC236}">
                <a16:creationId xmlns:a16="http://schemas.microsoft.com/office/drawing/2014/main" id="{3A0FCF27-E054-4A51-BDA1-3C4EA09F81B6}"/>
              </a:ext>
            </a:extLst>
          </p:cNvPr>
          <p:cNvSpPr txBox="1"/>
          <p:nvPr/>
        </p:nvSpPr>
        <p:spPr>
          <a:xfrm>
            <a:off x="4516261" y="3457955"/>
            <a:ext cx="6087571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200" b="1" dirty="0">
                <a:solidFill>
                  <a:schemeClr val="accent2"/>
                </a:solidFill>
                <a:latin typeface="RoBOTO" pitchFamily="2" charset="0"/>
                <a:ea typeface="RoBOTO" pitchFamily="2" charset="0"/>
              </a:rPr>
              <a:t>Série de e-books da Oficina de Informática</a:t>
            </a:r>
          </a:p>
        </p:txBody>
      </p:sp>
      <p:sp>
        <p:nvSpPr>
          <p:cNvPr id="12" name="CaixaDeTexto 11">
            <a:extLst>
              <a:ext uri="{FF2B5EF4-FFF2-40B4-BE49-F238E27FC236}">
                <a16:creationId xmlns:a16="http://schemas.microsoft.com/office/drawing/2014/main" id="{30DDB637-AF4F-4498-B4EB-69A0EA827380}"/>
              </a:ext>
            </a:extLst>
          </p:cNvPr>
          <p:cNvSpPr txBox="1"/>
          <p:nvPr/>
        </p:nvSpPr>
        <p:spPr>
          <a:xfrm>
            <a:off x="4516261" y="4017390"/>
            <a:ext cx="608757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600" b="1" dirty="0">
                <a:solidFill>
                  <a:schemeClr val="bg1"/>
                </a:solidFill>
                <a:latin typeface="RoBOTO" pitchFamily="2" charset="0"/>
                <a:ea typeface="RoBOTO" pitchFamily="2" charset="0"/>
              </a:rPr>
              <a:t>Desenvolvido por: Nome do(a) autor(a) do e-book | Mês.2022 </a:t>
            </a:r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531F37FD-E4F8-48A2-BC2D-9DEFD2E7CFD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2634" y="5185404"/>
            <a:ext cx="1077950" cy="1077518"/>
          </a:xfrm>
          <a:prstGeom prst="rect">
            <a:avLst/>
          </a:prstGeom>
        </p:spPr>
      </p:pic>
      <p:pic>
        <p:nvPicPr>
          <p:cNvPr id="6" name="Imagem 5">
            <a:extLst>
              <a:ext uri="{FF2B5EF4-FFF2-40B4-BE49-F238E27FC236}">
                <a16:creationId xmlns:a16="http://schemas.microsoft.com/office/drawing/2014/main" id="{5DE7EA79-D708-4CE1-8E04-18AF9B25524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23681" y="5174973"/>
            <a:ext cx="1394915" cy="1083292"/>
          </a:xfrm>
          <a:prstGeom prst="rect">
            <a:avLst/>
          </a:prstGeom>
        </p:spPr>
      </p:pic>
      <p:sp>
        <p:nvSpPr>
          <p:cNvPr id="14" name="CaixaDeTexto 13">
            <a:extLst>
              <a:ext uri="{FF2B5EF4-FFF2-40B4-BE49-F238E27FC236}">
                <a16:creationId xmlns:a16="http://schemas.microsoft.com/office/drawing/2014/main" id="{63FE52C3-4126-4717-B4D3-5DDBA8BC9219}"/>
              </a:ext>
            </a:extLst>
          </p:cNvPr>
          <p:cNvSpPr txBox="1"/>
          <p:nvPr/>
        </p:nvSpPr>
        <p:spPr>
          <a:xfrm>
            <a:off x="6048971" y="6300799"/>
            <a:ext cx="1711194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t-BR" sz="1200" b="1" dirty="0">
                <a:solidFill>
                  <a:schemeClr val="bg1"/>
                </a:solidFill>
                <a:latin typeface="Roboto" pitchFamily="2" charset="0"/>
                <a:ea typeface="Roboto" pitchFamily="2" charset="0"/>
              </a:rPr>
              <a:t>TRANSFORMANDO </a:t>
            </a:r>
          </a:p>
          <a:p>
            <a:pPr algn="ctr"/>
            <a:r>
              <a:rPr lang="pt-BR" sz="1200" b="1" dirty="0">
                <a:solidFill>
                  <a:schemeClr val="bg1"/>
                </a:solidFill>
                <a:latin typeface="Roboto" pitchFamily="2" charset="0"/>
                <a:ea typeface="Roboto" pitchFamily="2" charset="0"/>
              </a:rPr>
              <a:t>VIDAS</a:t>
            </a:r>
          </a:p>
        </p:txBody>
      </p:sp>
      <p:sp>
        <p:nvSpPr>
          <p:cNvPr id="15" name="CaixaDeTexto 14">
            <a:extLst>
              <a:ext uri="{FF2B5EF4-FFF2-40B4-BE49-F238E27FC236}">
                <a16:creationId xmlns:a16="http://schemas.microsoft.com/office/drawing/2014/main" id="{9C223426-934B-481A-8FCA-0694389BE773}"/>
              </a:ext>
            </a:extLst>
          </p:cNvPr>
          <p:cNvSpPr txBox="1"/>
          <p:nvPr/>
        </p:nvSpPr>
        <p:spPr>
          <a:xfrm>
            <a:off x="7812529" y="6306828"/>
            <a:ext cx="1207826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t-BR" sz="1200" b="1" dirty="0">
                <a:solidFill>
                  <a:schemeClr val="bg1"/>
                </a:solidFill>
                <a:latin typeface="Roboto" pitchFamily="2" charset="0"/>
                <a:ea typeface="Roboto" pitchFamily="2" charset="0"/>
              </a:rPr>
              <a:t>OFICINA DE</a:t>
            </a:r>
          </a:p>
          <a:p>
            <a:pPr algn="ctr"/>
            <a:r>
              <a:rPr lang="pt-BR" sz="1200" b="1" dirty="0">
                <a:solidFill>
                  <a:schemeClr val="bg1"/>
                </a:solidFill>
                <a:latin typeface="Roboto" pitchFamily="2" charset="0"/>
                <a:ea typeface="Roboto" pitchFamily="2" charset="0"/>
              </a:rPr>
              <a:t>INFORMÁTICA</a:t>
            </a:r>
          </a:p>
        </p:txBody>
      </p:sp>
      <p:pic>
        <p:nvPicPr>
          <p:cNvPr id="16" name="Imagem 15">
            <a:extLst>
              <a:ext uri="{FF2B5EF4-FFF2-40B4-BE49-F238E27FC236}">
                <a16:creationId xmlns:a16="http://schemas.microsoft.com/office/drawing/2014/main" id="{18A1722F-D2BF-4214-8D2C-281918F9878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65955" y="244398"/>
            <a:ext cx="5372461" cy="6858000"/>
          </a:xfrm>
          <a:prstGeom prst="rect">
            <a:avLst/>
          </a:prstGeom>
        </p:spPr>
      </p:pic>
      <p:sp>
        <p:nvSpPr>
          <p:cNvPr id="17" name="Retângulo 16">
            <a:extLst>
              <a:ext uri="{FF2B5EF4-FFF2-40B4-BE49-F238E27FC236}">
                <a16:creationId xmlns:a16="http://schemas.microsoft.com/office/drawing/2014/main" id="{A47B4F08-6E30-4419-97F7-44A9C601191F}"/>
              </a:ext>
            </a:extLst>
          </p:cNvPr>
          <p:cNvSpPr/>
          <p:nvPr/>
        </p:nvSpPr>
        <p:spPr>
          <a:xfrm>
            <a:off x="715934" y="4495740"/>
            <a:ext cx="2719852" cy="168261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8" name="CaixaDeTexto 17">
            <a:extLst>
              <a:ext uri="{FF2B5EF4-FFF2-40B4-BE49-F238E27FC236}">
                <a16:creationId xmlns:a16="http://schemas.microsoft.com/office/drawing/2014/main" id="{ECC606E3-8CE8-4835-B3B9-CF9E2921499B}"/>
              </a:ext>
            </a:extLst>
          </p:cNvPr>
          <p:cNvSpPr txBox="1"/>
          <p:nvPr/>
        </p:nvSpPr>
        <p:spPr>
          <a:xfrm>
            <a:off x="731205" y="4454802"/>
            <a:ext cx="2753228" cy="17235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500" b="1" dirty="0">
                <a:solidFill>
                  <a:srgbClr val="FF0000"/>
                </a:solidFill>
                <a:latin typeface="RoBOTO" pitchFamily="2" charset="0"/>
                <a:ea typeface="RoBOTO" pitchFamily="2" charset="0"/>
              </a:rPr>
              <a:t>*ILUSTRAÇÃO </a:t>
            </a:r>
          </a:p>
          <a:p>
            <a:r>
              <a:rPr lang="pt-BR" sz="2500" b="1" dirty="0">
                <a:solidFill>
                  <a:srgbClr val="FF0000"/>
                </a:solidFill>
                <a:latin typeface="RoBOTO" pitchFamily="2" charset="0"/>
                <a:ea typeface="RoBOTO" pitchFamily="2" charset="0"/>
              </a:rPr>
              <a:t>DE EXEMPLO</a:t>
            </a:r>
          </a:p>
          <a:p>
            <a:r>
              <a:rPr lang="pt-BR" sz="1400" b="1" dirty="0">
                <a:solidFill>
                  <a:srgbClr val="FF0000"/>
                </a:solidFill>
                <a:latin typeface="RoBOTO" pitchFamily="2" charset="0"/>
                <a:ea typeface="RoBOTO" pitchFamily="2" charset="0"/>
              </a:rPr>
              <a:t>Cor do fundo e ilustração poderão ser alterados. Utilizar mesma cor de fundo na página inicial de cada capítulo.</a:t>
            </a:r>
          </a:p>
        </p:txBody>
      </p:sp>
    </p:spTree>
    <p:extLst>
      <p:ext uri="{BB962C8B-B14F-4D97-AF65-F5344CB8AC3E}">
        <p14:creationId xmlns:p14="http://schemas.microsoft.com/office/powerpoint/2010/main" val="165755147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tângulo 16">
            <a:extLst>
              <a:ext uri="{FF2B5EF4-FFF2-40B4-BE49-F238E27FC236}">
                <a16:creationId xmlns:a16="http://schemas.microsoft.com/office/drawing/2014/main" id="{A5573758-92B3-4AA7-A179-FFECC9376532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9000">
                <a:schemeClr val="bg1">
                  <a:lumMod val="95000"/>
                </a:schemeClr>
              </a:gs>
              <a:gs pos="100000">
                <a:schemeClr val="bg2">
                  <a:lumMod val="9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7" name="Retângulo 6">
            <a:extLst>
              <a:ext uri="{FF2B5EF4-FFF2-40B4-BE49-F238E27FC236}">
                <a16:creationId xmlns:a16="http://schemas.microsoft.com/office/drawing/2014/main" id="{1A478CBA-EBE4-45C7-9B31-E75F71CAEE11}"/>
              </a:ext>
            </a:extLst>
          </p:cNvPr>
          <p:cNvSpPr/>
          <p:nvPr/>
        </p:nvSpPr>
        <p:spPr>
          <a:xfrm>
            <a:off x="0" y="232645"/>
            <a:ext cx="4989095" cy="863661"/>
          </a:xfrm>
          <a:custGeom>
            <a:avLst/>
            <a:gdLst>
              <a:gd name="connsiteX0" fmla="*/ 0 w 7106653"/>
              <a:gd name="connsiteY0" fmla="*/ 0 h 2504210"/>
              <a:gd name="connsiteX1" fmla="*/ 7106653 w 7106653"/>
              <a:gd name="connsiteY1" fmla="*/ 0 h 2504210"/>
              <a:gd name="connsiteX2" fmla="*/ 7106653 w 7106653"/>
              <a:gd name="connsiteY2" fmla="*/ 2504210 h 2504210"/>
              <a:gd name="connsiteX3" fmla="*/ 0 w 7106653"/>
              <a:gd name="connsiteY3" fmla="*/ 2504210 h 2504210"/>
              <a:gd name="connsiteX4" fmla="*/ 0 w 7106653"/>
              <a:gd name="connsiteY4" fmla="*/ 0 h 2504210"/>
              <a:gd name="connsiteX0" fmla="*/ 0 w 7716253"/>
              <a:gd name="connsiteY0" fmla="*/ 176463 h 2680673"/>
              <a:gd name="connsiteX1" fmla="*/ 7716253 w 7716253"/>
              <a:gd name="connsiteY1" fmla="*/ 0 h 2680673"/>
              <a:gd name="connsiteX2" fmla="*/ 7106653 w 7716253"/>
              <a:gd name="connsiteY2" fmla="*/ 2680673 h 2680673"/>
              <a:gd name="connsiteX3" fmla="*/ 0 w 7716253"/>
              <a:gd name="connsiteY3" fmla="*/ 2680673 h 2680673"/>
              <a:gd name="connsiteX4" fmla="*/ 0 w 7716253"/>
              <a:gd name="connsiteY4" fmla="*/ 176463 h 2680673"/>
              <a:gd name="connsiteX0" fmla="*/ 0 w 7716253"/>
              <a:gd name="connsiteY0" fmla="*/ 176463 h 2680673"/>
              <a:gd name="connsiteX1" fmla="*/ 7716253 w 7716253"/>
              <a:gd name="connsiteY1" fmla="*/ 0 h 2680673"/>
              <a:gd name="connsiteX2" fmla="*/ 5534527 w 7716253"/>
              <a:gd name="connsiteY2" fmla="*/ 2087115 h 2680673"/>
              <a:gd name="connsiteX3" fmla="*/ 0 w 7716253"/>
              <a:gd name="connsiteY3" fmla="*/ 2680673 h 2680673"/>
              <a:gd name="connsiteX4" fmla="*/ 0 w 7716253"/>
              <a:gd name="connsiteY4" fmla="*/ 176463 h 2680673"/>
              <a:gd name="connsiteX0" fmla="*/ 0 w 7716253"/>
              <a:gd name="connsiteY0" fmla="*/ 176463 h 2680673"/>
              <a:gd name="connsiteX1" fmla="*/ 7716253 w 7716253"/>
              <a:gd name="connsiteY1" fmla="*/ 0 h 2680673"/>
              <a:gd name="connsiteX2" fmla="*/ 6994359 w 7716253"/>
              <a:gd name="connsiteY2" fmla="*/ 2680673 h 2680673"/>
              <a:gd name="connsiteX3" fmla="*/ 0 w 7716253"/>
              <a:gd name="connsiteY3" fmla="*/ 2680673 h 2680673"/>
              <a:gd name="connsiteX4" fmla="*/ 0 w 7716253"/>
              <a:gd name="connsiteY4" fmla="*/ 176463 h 2680673"/>
              <a:gd name="connsiteX0" fmla="*/ 0 w 7058526"/>
              <a:gd name="connsiteY0" fmla="*/ 0 h 2504210"/>
              <a:gd name="connsiteX1" fmla="*/ 7058526 w 7058526"/>
              <a:gd name="connsiteY1" fmla="*/ 465221 h 2504210"/>
              <a:gd name="connsiteX2" fmla="*/ 6994359 w 7058526"/>
              <a:gd name="connsiteY2" fmla="*/ 2504210 h 2504210"/>
              <a:gd name="connsiteX3" fmla="*/ 0 w 7058526"/>
              <a:gd name="connsiteY3" fmla="*/ 2504210 h 2504210"/>
              <a:gd name="connsiteX4" fmla="*/ 0 w 7058526"/>
              <a:gd name="connsiteY4" fmla="*/ 0 h 2504210"/>
              <a:gd name="connsiteX0" fmla="*/ 0 w 7716252"/>
              <a:gd name="connsiteY0" fmla="*/ 32084 h 2536294"/>
              <a:gd name="connsiteX1" fmla="*/ 7716252 w 7716252"/>
              <a:gd name="connsiteY1" fmla="*/ 0 h 2536294"/>
              <a:gd name="connsiteX2" fmla="*/ 6994359 w 7716252"/>
              <a:gd name="connsiteY2" fmla="*/ 2536294 h 2536294"/>
              <a:gd name="connsiteX3" fmla="*/ 0 w 7716252"/>
              <a:gd name="connsiteY3" fmla="*/ 2536294 h 2536294"/>
              <a:gd name="connsiteX4" fmla="*/ 0 w 7716252"/>
              <a:gd name="connsiteY4" fmla="*/ 32084 h 2536294"/>
              <a:gd name="connsiteX0" fmla="*/ 0 w 8614610"/>
              <a:gd name="connsiteY0" fmla="*/ 96252 h 2536294"/>
              <a:gd name="connsiteX1" fmla="*/ 8614610 w 8614610"/>
              <a:gd name="connsiteY1" fmla="*/ 0 h 2536294"/>
              <a:gd name="connsiteX2" fmla="*/ 7892717 w 8614610"/>
              <a:gd name="connsiteY2" fmla="*/ 2536294 h 2536294"/>
              <a:gd name="connsiteX3" fmla="*/ 898358 w 8614610"/>
              <a:gd name="connsiteY3" fmla="*/ 2536294 h 2536294"/>
              <a:gd name="connsiteX4" fmla="*/ 0 w 8614610"/>
              <a:gd name="connsiteY4" fmla="*/ 96252 h 2536294"/>
              <a:gd name="connsiteX0" fmla="*/ 0 w 8614610"/>
              <a:gd name="connsiteY0" fmla="*/ 96252 h 2536294"/>
              <a:gd name="connsiteX1" fmla="*/ 8614610 w 8614610"/>
              <a:gd name="connsiteY1" fmla="*/ 0 h 2536294"/>
              <a:gd name="connsiteX2" fmla="*/ 7892717 w 8614610"/>
              <a:gd name="connsiteY2" fmla="*/ 2536294 h 2536294"/>
              <a:gd name="connsiteX3" fmla="*/ 0 w 8614610"/>
              <a:gd name="connsiteY3" fmla="*/ 2488167 h 2536294"/>
              <a:gd name="connsiteX4" fmla="*/ 0 w 8614610"/>
              <a:gd name="connsiteY4" fmla="*/ 96252 h 2536294"/>
              <a:gd name="connsiteX0" fmla="*/ 0 w 9208168"/>
              <a:gd name="connsiteY0" fmla="*/ 96252 h 2536294"/>
              <a:gd name="connsiteX1" fmla="*/ 9208168 w 9208168"/>
              <a:gd name="connsiteY1" fmla="*/ 0 h 2536294"/>
              <a:gd name="connsiteX2" fmla="*/ 8486275 w 9208168"/>
              <a:gd name="connsiteY2" fmla="*/ 2536294 h 2536294"/>
              <a:gd name="connsiteX3" fmla="*/ 593558 w 9208168"/>
              <a:gd name="connsiteY3" fmla="*/ 2488167 h 2536294"/>
              <a:gd name="connsiteX4" fmla="*/ 0 w 9208168"/>
              <a:gd name="connsiteY4" fmla="*/ 96252 h 2536294"/>
              <a:gd name="connsiteX0" fmla="*/ 192505 w 9400673"/>
              <a:gd name="connsiteY0" fmla="*/ 96252 h 2536294"/>
              <a:gd name="connsiteX1" fmla="*/ 9400673 w 9400673"/>
              <a:gd name="connsiteY1" fmla="*/ 0 h 2536294"/>
              <a:gd name="connsiteX2" fmla="*/ 8678780 w 9400673"/>
              <a:gd name="connsiteY2" fmla="*/ 2536294 h 2536294"/>
              <a:gd name="connsiteX3" fmla="*/ 0 w 9400673"/>
              <a:gd name="connsiteY3" fmla="*/ 2488167 h 2536294"/>
              <a:gd name="connsiteX4" fmla="*/ 192505 w 9400673"/>
              <a:gd name="connsiteY4" fmla="*/ 96252 h 2536294"/>
              <a:gd name="connsiteX0" fmla="*/ 0 w 9705650"/>
              <a:gd name="connsiteY0" fmla="*/ 96251 h 2536294"/>
              <a:gd name="connsiteX1" fmla="*/ 9705650 w 9705650"/>
              <a:gd name="connsiteY1" fmla="*/ 0 h 2536294"/>
              <a:gd name="connsiteX2" fmla="*/ 8983757 w 9705650"/>
              <a:gd name="connsiteY2" fmla="*/ 2536294 h 2536294"/>
              <a:gd name="connsiteX3" fmla="*/ 304977 w 9705650"/>
              <a:gd name="connsiteY3" fmla="*/ 2488167 h 2536294"/>
              <a:gd name="connsiteX4" fmla="*/ 0 w 9705650"/>
              <a:gd name="connsiteY4" fmla="*/ 96251 h 2536294"/>
              <a:gd name="connsiteX0" fmla="*/ 0 w 9548550"/>
              <a:gd name="connsiteY0" fmla="*/ 60735 h 2536294"/>
              <a:gd name="connsiteX1" fmla="*/ 9548550 w 9548550"/>
              <a:gd name="connsiteY1" fmla="*/ 0 h 2536294"/>
              <a:gd name="connsiteX2" fmla="*/ 8826657 w 9548550"/>
              <a:gd name="connsiteY2" fmla="*/ 2536294 h 2536294"/>
              <a:gd name="connsiteX3" fmla="*/ 147877 w 9548550"/>
              <a:gd name="connsiteY3" fmla="*/ 2488167 h 2536294"/>
              <a:gd name="connsiteX4" fmla="*/ 0 w 9548550"/>
              <a:gd name="connsiteY4" fmla="*/ 60735 h 2536294"/>
              <a:gd name="connsiteX0" fmla="*/ 0 w 9312901"/>
              <a:gd name="connsiteY0" fmla="*/ 60735 h 2536294"/>
              <a:gd name="connsiteX1" fmla="*/ 9312901 w 9312901"/>
              <a:gd name="connsiteY1" fmla="*/ 0 h 2536294"/>
              <a:gd name="connsiteX2" fmla="*/ 8826657 w 9312901"/>
              <a:gd name="connsiteY2" fmla="*/ 2536294 h 2536294"/>
              <a:gd name="connsiteX3" fmla="*/ 147877 w 9312901"/>
              <a:gd name="connsiteY3" fmla="*/ 2488167 h 2536294"/>
              <a:gd name="connsiteX4" fmla="*/ 0 w 9312901"/>
              <a:gd name="connsiteY4" fmla="*/ 60735 h 2536294"/>
              <a:gd name="connsiteX0" fmla="*/ 61589 w 9165024"/>
              <a:gd name="connsiteY0" fmla="*/ 107847 h 2536294"/>
              <a:gd name="connsiteX1" fmla="*/ 9165024 w 9165024"/>
              <a:gd name="connsiteY1" fmla="*/ 0 h 2536294"/>
              <a:gd name="connsiteX2" fmla="*/ 8678780 w 9165024"/>
              <a:gd name="connsiteY2" fmla="*/ 2536294 h 2536294"/>
              <a:gd name="connsiteX3" fmla="*/ 0 w 9165024"/>
              <a:gd name="connsiteY3" fmla="*/ 2488167 h 2536294"/>
              <a:gd name="connsiteX4" fmla="*/ 61589 w 9165024"/>
              <a:gd name="connsiteY4" fmla="*/ 107847 h 2536294"/>
              <a:gd name="connsiteX0" fmla="*/ -1 w 9103434"/>
              <a:gd name="connsiteY0" fmla="*/ 107847 h 2536294"/>
              <a:gd name="connsiteX1" fmla="*/ 9103434 w 9103434"/>
              <a:gd name="connsiteY1" fmla="*/ 0 h 2536294"/>
              <a:gd name="connsiteX2" fmla="*/ 8617190 w 9103434"/>
              <a:gd name="connsiteY2" fmla="*/ 2536294 h 2536294"/>
              <a:gd name="connsiteX3" fmla="*/ 16959 w 9103434"/>
              <a:gd name="connsiteY3" fmla="*/ 2488168 h 2536294"/>
              <a:gd name="connsiteX4" fmla="*/ -1 w 9103434"/>
              <a:gd name="connsiteY4" fmla="*/ 107847 h 25362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03434" h="2536294">
                <a:moveTo>
                  <a:pt x="-1" y="107847"/>
                </a:moveTo>
                <a:lnTo>
                  <a:pt x="9103434" y="0"/>
                </a:lnTo>
                <a:lnTo>
                  <a:pt x="8617190" y="2536294"/>
                </a:lnTo>
                <a:lnTo>
                  <a:pt x="16959" y="2488168"/>
                </a:lnTo>
                <a:lnTo>
                  <a:pt x="-1" y="107847"/>
                </a:lnTo>
                <a:close/>
              </a:path>
            </a:pathLst>
          </a:custGeom>
          <a:gradFill>
            <a:gsLst>
              <a:gs pos="0">
                <a:srgbClr val="F26739"/>
              </a:gs>
              <a:gs pos="100000">
                <a:srgbClr val="E42612"/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9" name="CaixaDeTexto 8">
            <a:extLst>
              <a:ext uri="{FF2B5EF4-FFF2-40B4-BE49-F238E27FC236}">
                <a16:creationId xmlns:a16="http://schemas.microsoft.com/office/drawing/2014/main" id="{17EF2CDA-9C4D-4FDC-B8FF-CB1A35D3EAB2}"/>
              </a:ext>
            </a:extLst>
          </p:cNvPr>
          <p:cNvSpPr txBox="1"/>
          <p:nvPr/>
        </p:nvSpPr>
        <p:spPr>
          <a:xfrm>
            <a:off x="315191" y="470013"/>
            <a:ext cx="2796977" cy="4462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300" b="1" dirty="0">
                <a:solidFill>
                  <a:schemeClr val="bg1"/>
                </a:solidFill>
                <a:latin typeface="RoBOTO" pitchFamily="2" charset="0"/>
                <a:ea typeface="RoBOTO" pitchFamily="2" charset="0"/>
              </a:rPr>
              <a:t>Nome do capítulo</a:t>
            </a:r>
            <a:endParaRPr lang="pt-BR" sz="2200" b="1" dirty="0">
              <a:solidFill>
                <a:schemeClr val="bg1"/>
              </a:solidFill>
              <a:latin typeface="RoBOTO" pitchFamily="2" charset="0"/>
              <a:ea typeface="RoBOTO" pitchFamily="2" charset="0"/>
            </a:endParaRPr>
          </a:p>
        </p:txBody>
      </p:sp>
      <p:sp>
        <p:nvSpPr>
          <p:cNvPr id="13" name="CaixaDeTexto 12">
            <a:extLst>
              <a:ext uri="{FF2B5EF4-FFF2-40B4-BE49-F238E27FC236}">
                <a16:creationId xmlns:a16="http://schemas.microsoft.com/office/drawing/2014/main" id="{39D3D042-D661-4F75-94A0-EEF86E5E2E12}"/>
              </a:ext>
            </a:extLst>
          </p:cNvPr>
          <p:cNvSpPr txBox="1"/>
          <p:nvPr/>
        </p:nvSpPr>
        <p:spPr>
          <a:xfrm>
            <a:off x="5353050" y="6315249"/>
            <a:ext cx="6083823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pt-BR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RoBOTO" pitchFamily="2" charset="0"/>
                <a:ea typeface="RoBOTO" pitchFamily="2" charset="0"/>
              </a:rPr>
              <a:t>Título do e-book   |   Mês.2022   </a:t>
            </a:r>
          </a:p>
        </p:txBody>
      </p:sp>
      <p:sp>
        <p:nvSpPr>
          <p:cNvPr id="18" name="Elipse 17">
            <a:extLst>
              <a:ext uri="{FF2B5EF4-FFF2-40B4-BE49-F238E27FC236}">
                <a16:creationId xmlns:a16="http://schemas.microsoft.com/office/drawing/2014/main" id="{6D4C0B61-F106-4FDC-925B-14900C637606}"/>
              </a:ext>
            </a:extLst>
          </p:cNvPr>
          <p:cNvSpPr/>
          <p:nvPr/>
        </p:nvSpPr>
        <p:spPr>
          <a:xfrm>
            <a:off x="11517722" y="6212702"/>
            <a:ext cx="516173" cy="516173"/>
          </a:xfrm>
          <a:prstGeom prst="ellipse">
            <a:avLst/>
          </a:prstGeom>
          <a:solidFill>
            <a:srgbClr val="E4261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2" name="CaixaDeTexto 21">
            <a:extLst>
              <a:ext uri="{FF2B5EF4-FFF2-40B4-BE49-F238E27FC236}">
                <a16:creationId xmlns:a16="http://schemas.microsoft.com/office/drawing/2014/main" id="{1EEA02B2-2E48-4D48-8E2D-8DFC8EEF94A7}"/>
              </a:ext>
            </a:extLst>
          </p:cNvPr>
          <p:cNvSpPr txBox="1"/>
          <p:nvPr/>
        </p:nvSpPr>
        <p:spPr>
          <a:xfrm>
            <a:off x="11522371" y="6246000"/>
            <a:ext cx="745829" cy="4462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300" b="1" dirty="0">
                <a:solidFill>
                  <a:schemeClr val="bg1"/>
                </a:solidFill>
                <a:latin typeface="RoBOTO" pitchFamily="2" charset="0"/>
                <a:ea typeface="RoBOTO" pitchFamily="2" charset="0"/>
              </a:rPr>
              <a:t>16</a:t>
            </a:r>
            <a:endParaRPr lang="pt-BR" sz="2200" b="1" dirty="0">
              <a:solidFill>
                <a:schemeClr val="bg1"/>
              </a:solidFill>
              <a:latin typeface="RoBOTO" pitchFamily="2" charset="0"/>
              <a:ea typeface="RoBOTO" pitchFamily="2" charset="0"/>
            </a:endParaRPr>
          </a:p>
        </p:txBody>
      </p:sp>
      <p:sp>
        <p:nvSpPr>
          <p:cNvPr id="24" name="CaixaDeTexto 23">
            <a:extLst>
              <a:ext uri="{FF2B5EF4-FFF2-40B4-BE49-F238E27FC236}">
                <a16:creationId xmlns:a16="http://schemas.microsoft.com/office/drawing/2014/main" id="{759DF2FA-AC65-4806-B8C3-0038BAAB82B2}"/>
              </a:ext>
            </a:extLst>
          </p:cNvPr>
          <p:cNvSpPr txBox="1"/>
          <p:nvPr/>
        </p:nvSpPr>
        <p:spPr>
          <a:xfrm>
            <a:off x="802105" y="1463627"/>
            <a:ext cx="4989095" cy="42934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pt-BR" sz="2200" b="1" dirty="0">
                <a:latin typeface="RoBOTO" pitchFamily="2" charset="0"/>
                <a:ea typeface="RoBOTO" pitchFamily="2" charset="0"/>
              </a:rPr>
              <a:t>TÍTULO</a:t>
            </a:r>
          </a:p>
          <a:p>
            <a:pPr algn="just">
              <a:lnSpc>
                <a:spcPct val="150000"/>
              </a:lnSpc>
            </a:pPr>
            <a:r>
              <a:rPr lang="pt-BR" dirty="0" err="1">
                <a:latin typeface="RoBOTO" pitchFamily="2" charset="0"/>
                <a:ea typeface="RoBOTO" pitchFamily="2" charset="0"/>
              </a:rPr>
              <a:t>Lorem</a:t>
            </a:r>
            <a:r>
              <a:rPr lang="pt-BR" dirty="0">
                <a:latin typeface="RoBOTO" pitchFamily="2" charset="0"/>
                <a:ea typeface="RoBOTO" pitchFamily="2" charset="0"/>
              </a:rPr>
              <a:t> ipsum </a:t>
            </a:r>
            <a:r>
              <a:rPr lang="pt-BR" dirty="0" err="1">
                <a:latin typeface="RoBOTO" pitchFamily="2" charset="0"/>
                <a:ea typeface="RoBOTO" pitchFamily="2" charset="0"/>
              </a:rPr>
              <a:t>dolor</a:t>
            </a:r>
            <a:r>
              <a:rPr lang="pt-BR" dirty="0">
                <a:latin typeface="RoBOTO" pitchFamily="2" charset="0"/>
                <a:ea typeface="RoBOTO" pitchFamily="2" charset="0"/>
              </a:rPr>
              <a:t> </a:t>
            </a:r>
            <a:r>
              <a:rPr lang="pt-BR" dirty="0" err="1">
                <a:latin typeface="RoBOTO" pitchFamily="2" charset="0"/>
                <a:ea typeface="RoBOTO" pitchFamily="2" charset="0"/>
              </a:rPr>
              <a:t>sit</a:t>
            </a:r>
            <a:r>
              <a:rPr lang="pt-BR" dirty="0">
                <a:latin typeface="RoBOTO" pitchFamily="2" charset="0"/>
                <a:ea typeface="RoBOTO" pitchFamily="2" charset="0"/>
              </a:rPr>
              <a:t> </a:t>
            </a:r>
            <a:r>
              <a:rPr lang="pt-BR" dirty="0" err="1">
                <a:latin typeface="RoBOTO" pitchFamily="2" charset="0"/>
                <a:ea typeface="RoBOTO" pitchFamily="2" charset="0"/>
              </a:rPr>
              <a:t>amet</a:t>
            </a:r>
            <a:r>
              <a:rPr lang="pt-BR" dirty="0">
                <a:latin typeface="RoBOTO" pitchFamily="2" charset="0"/>
                <a:ea typeface="RoBOTO" pitchFamily="2" charset="0"/>
              </a:rPr>
              <a:t>, </a:t>
            </a:r>
            <a:r>
              <a:rPr lang="pt-BR" dirty="0" err="1">
                <a:latin typeface="RoBOTO" pitchFamily="2" charset="0"/>
                <a:ea typeface="RoBOTO" pitchFamily="2" charset="0"/>
              </a:rPr>
              <a:t>consectetuer</a:t>
            </a:r>
            <a:r>
              <a:rPr lang="pt-BR" dirty="0">
                <a:latin typeface="RoBOTO" pitchFamily="2" charset="0"/>
                <a:ea typeface="RoBOTO" pitchFamily="2" charset="0"/>
              </a:rPr>
              <a:t> </a:t>
            </a:r>
            <a:r>
              <a:rPr lang="pt-BR" b="1" dirty="0" err="1">
                <a:latin typeface="RoBOTO" pitchFamily="2" charset="0"/>
                <a:ea typeface="RoBOTO" pitchFamily="2" charset="0"/>
              </a:rPr>
              <a:t>adipiscing</a:t>
            </a:r>
            <a:r>
              <a:rPr lang="pt-BR" dirty="0">
                <a:latin typeface="RoBOTO" pitchFamily="2" charset="0"/>
                <a:ea typeface="RoBOTO" pitchFamily="2" charset="0"/>
              </a:rPr>
              <a:t> </a:t>
            </a:r>
            <a:r>
              <a:rPr lang="pt-BR" dirty="0" err="1">
                <a:latin typeface="RoBOTO" pitchFamily="2" charset="0"/>
                <a:ea typeface="RoBOTO" pitchFamily="2" charset="0"/>
              </a:rPr>
              <a:t>elit</a:t>
            </a:r>
            <a:r>
              <a:rPr lang="pt-BR" dirty="0">
                <a:latin typeface="RoBOTO" pitchFamily="2" charset="0"/>
                <a:ea typeface="RoBOTO" pitchFamily="2" charset="0"/>
              </a:rPr>
              <a:t>, </a:t>
            </a:r>
            <a:r>
              <a:rPr lang="pt-BR" dirty="0" err="1">
                <a:latin typeface="RoBOTO" pitchFamily="2" charset="0"/>
                <a:ea typeface="RoBOTO" pitchFamily="2" charset="0"/>
              </a:rPr>
              <a:t>sed</a:t>
            </a:r>
            <a:r>
              <a:rPr lang="pt-BR" dirty="0">
                <a:latin typeface="RoBOTO" pitchFamily="2" charset="0"/>
                <a:ea typeface="RoBOTO" pitchFamily="2" charset="0"/>
              </a:rPr>
              <a:t> </a:t>
            </a:r>
            <a:r>
              <a:rPr lang="pt-BR" dirty="0" err="1">
                <a:latin typeface="RoBOTO" pitchFamily="2" charset="0"/>
                <a:ea typeface="RoBOTO" pitchFamily="2" charset="0"/>
              </a:rPr>
              <a:t>diam</a:t>
            </a:r>
            <a:r>
              <a:rPr lang="pt-BR" dirty="0">
                <a:latin typeface="RoBOTO" pitchFamily="2" charset="0"/>
                <a:ea typeface="RoBOTO" pitchFamily="2" charset="0"/>
              </a:rPr>
              <a:t> </a:t>
            </a:r>
            <a:r>
              <a:rPr lang="pt-BR" dirty="0" err="1">
                <a:latin typeface="RoBOTO" pitchFamily="2" charset="0"/>
                <a:ea typeface="RoBOTO" pitchFamily="2" charset="0"/>
              </a:rPr>
              <a:t>nonummy</a:t>
            </a:r>
            <a:r>
              <a:rPr lang="pt-BR" dirty="0">
                <a:latin typeface="RoBOTO" pitchFamily="2" charset="0"/>
                <a:ea typeface="RoBOTO" pitchFamily="2" charset="0"/>
              </a:rPr>
              <a:t> </a:t>
            </a:r>
            <a:r>
              <a:rPr lang="pt-BR" dirty="0" err="1">
                <a:latin typeface="RoBOTO" pitchFamily="2" charset="0"/>
                <a:ea typeface="RoBOTO" pitchFamily="2" charset="0"/>
              </a:rPr>
              <a:t>nibh</a:t>
            </a:r>
            <a:r>
              <a:rPr lang="pt-BR" dirty="0">
                <a:latin typeface="RoBOTO" pitchFamily="2" charset="0"/>
                <a:ea typeface="RoBOTO" pitchFamily="2" charset="0"/>
              </a:rPr>
              <a:t> </a:t>
            </a:r>
            <a:r>
              <a:rPr lang="pt-BR" dirty="0" err="1">
                <a:latin typeface="RoBOTO" pitchFamily="2" charset="0"/>
                <a:ea typeface="RoBOTO" pitchFamily="2" charset="0"/>
              </a:rPr>
              <a:t>euismod</a:t>
            </a:r>
            <a:r>
              <a:rPr lang="pt-BR" dirty="0">
                <a:latin typeface="RoBOTO" pitchFamily="2" charset="0"/>
                <a:ea typeface="RoBOTO" pitchFamily="2" charset="0"/>
              </a:rPr>
              <a:t> </a:t>
            </a:r>
            <a:r>
              <a:rPr lang="pt-BR" dirty="0" err="1">
                <a:latin typeface="RoBOTO" pitchFamily="2" charset="0"/>
                <a:ea typeface="RoBOTO" pitchFamily="2" charset="0"/>
              </a:rPr>
              <a:t>tincidunt</a:t>
            </a:r>
            <a:r>
              <a:rPr lang="pt-BR" dirty="0">
                <a:latin typeface="RoBOTO" pitchFamily="2" charset="0"/>
                <a:ea typeface="RoBOTO" pitchFamily="2" charset="0"/>
              </a:rPr>
              <a:t> ut </a:t>
            </a:r>
            <a:r>
              <a:rPr lang="pt-BR" b="1" dirty="0" err="1">
                <a:latin typeface="RoBOTO" pitchFamily="2" charset="0"/>
                <a:ea typeface="RoBOTO" pitchFamily="2" charset="0"/>
              </a:rPr>
              <a:t>laoreet</a:t>
            </a:r>
            <a:r>
              <a:rPr lang="pt-BR" dirty="0">
                <a:latin typeface="RoBOTO" pitchFamily="2" charset="0"/>
                <a:ea typeface="RoBOTO" pitchFamily="2" charset="0"/>
              </a:rPr>
              <a:t> </a:t>
            </a:r>
            <a:r>
              <a:rPr lang="pt-BR" dirty="0" err="1">
                <a:latin typeface="RoBOTO" pitchFamily="2" charset="0"/>
                <a:ea typeface="RoBOTO" pitchFamily="2" charset="0"/>
              </a:rPr>
              <a:t>dolore</a:t>
            </a:r>
            <a:r>
              <a:rPr lang="pt-BR" dirty="0">
                <a:latin typeface="RoBOTO" pitchFamily="2" charset="0"/>
                <a:ea typeface="RoBOTO" pitchFamily="2" charset="0"/>
              </a:rPr>
              <a:t> magna </a:t>
            </a:r>
            <a:r>
              <a:rPr lang="pt-BR" dirty="0" err="1">
                <a:latin typeface="RoBOTO" pitchFamily="2" charset="0"/>
                <a:ea typeface="RoBOTO" pitchFamily="2" charset="0"/>
              </a:rPr>
              <a:t>aliquam</a:t>
            </a:r>
            <a:r>
              <a:rPr lang="pt-BR" dirty="0">
                <a:latin typeface="RoBOTO" pitchFamily="2" charset="0"/>
                <a:ea typeface="RoBOTO" pitchFamily="2" charset="0"/>
              </a:rPr>
              <a:t> erat </a:t>
            </a:r>
            <a:r>
              <a:rPr lang="pt-BR" dirty="0" err="1">
                <a:latin typeface="RoBOTO" pitchFamily="2" charset="0"/>
                <a:ea typeface="RoBOTO" pitchFamily="2" charset="0"/>
              </a:rPr>
              <a:t>volutpat</a:t>
            </a:r>
            <a:r>
              <a:rPr lang="pt-BR" dirty="0">
                <a:latin typeface="RoBOTO" pitchFamily="2" charset="0"/>
                <a:ea typeface="RoBOTO" pitchFamily="2" charset="0"/>
              </a:rPr>
              <a:t>. Ut </a:t>
            </a:r>
            <a:r>
              <a:rPr lang="pt-BR" dirty="0" err="1">
                <a:latin typeface="RoBOTO" pitchFamily="2" charset="0"/>
                <a:ea typeface="RoBOTO" pitchFamily="2" charset="0"/>
              </a:rPr>
              <a:t>wisi</a:t>
            </a:r>
            <a:r>
              <a:rPr lang="pt-BR" dirty="0">
                <a:latin typeface="RoBOTO" pitchFamily="2" charset="0"/>
                <a:ea typeface="RoBOTO" pitchFamily="2" charset="0"/>
              </a:rPr>
              <a:t> </a:t>
            </a:r>
            <a:r>
              <a:rPr lang="pt-BR" dirty="0" err="1">
                <a:latin typeface="RoBOTO" pitchFamily="2" charset="0"/>
                <a:ea typeface="RoBOTO" pitchFamily="2" charset="0"/>
              </a:rPr>
              <a:t>enim</a:t>
            </a:r>
            <a:r>
              <a:rPr lang="pt-BR" dirty="0">
                <a:latin typeface="RoBOTO" pitchFamily="2" charset="0"/>
                <a:ea typeface="RoBOTO" pitchFamily="2" charset="0"/>
              </a:rPr>
              <a:t> ad </a:t>
            </a:r>
            <a:r>
              <a:rPr lang="pt-BR" dirty="0" err="1">
                <a:latin typeface="RoBOTO" pitchFamily="2" charset="0"/>
                <a:ea typeface="RoBOTO" pitchFamily="2" charset="0"/>
              </a:rPr>
              <a:t>minim</a:t>
            </a:r>
            <a:r>
              <a:rPr lang="pt-BR" dirty="0">
                <a:latin typeface="RoBOTO" pitchFamily="2" charset="0"/>
                <a:ea typeface="RoBOTO" pitchFamily="2" charset="0"/>
              </a:rPr>
              <a:t> </a:t>
            </a:r>
            <a:r>
              <a:rPr lang="pt-BR" dirty="0" err="1">
                <a:latin typeface="RoBOTO" pitchFamily="2" charset="0"/>
                <a:ea typeface="RoBOTO" pitchFamily="2" charset="0"/>
              </a:rPr>
              <a:t>veniam</a:t>
            </a:r>
            <a:r>
              <a:rPr lang="pt-BR" dirty="0">
                <a:latin typeface="RoBOTO" pitchFamily="2" charset="0"/>
                <a:ea typeface="RoBOTO" pitchFamily="2" charset="0"/>
              </a:rPr>
              <a:t>, </a:t>
            </a:r>
            <a:r>
              <a:rPr lang="pt-BR" b="1" dirty="0">
                <a:latin typeface="RoBOTO" pitchFamily="2" charset="0"/>
                <a:ea typeface="RoBOTO" pitchFamily="2" charset="0"/>
              </a:rPr>
              <a:t>quis </a:t>
            </a:r>
            <a:r>
              <a:rPr lang="pt-BR" b="1" dirty="0" err="1">
                <a:latin typeface="RoBOTO" pitchFamily="2" charset="0"/>
                <a:ea typeface="RoBOTO" pitchFamily="2" charset="0"/>
              </a:rPr>
              <a:t>nostrud</a:t>
            </a:r>
            <a:r>
              <a:rPr lang="pt-BR" b="1" dirty="0">
                <a:latin typeface="RoBOTO" pitchFamily="2" charset="0"/>
                <a:ea typeface="RoBOTO" pitchFamily="2" charset="0"/>
              </a:rPr>
              <a:t> exerci </a:t>
            </a:r>
            <a:r>
              <a:rPr lang="pt-BR" b="1" dirty="0" err="1">
                <a:latin typeface="RoBOTO" pitchFamily="2" charset="0"/>
                <a:ea typeface="RoBOTO" pitchFamily="2" charset="0"/>
              </a:rPr>
              <a:t>tation</a:t>
            </a:r>
            <a:r>
              <a:rPr lang="pt-BR" b="1" dirty="0">
                <a:latin typeface="RoBOTO" pitchFamily="2" charset="0"/>
                <a:ea typeface="RoBOTO" pitchFamily="2" charset="0"/>
              </a:rPr>
              <a:t> </a:t>
            </a:r>
            <a:r>
              <a:rPr lang="pt-BR" dirty="0" err="1">
                <a:latin typeface="RoBOTO" pitchFamily="2" charset="0"/>
                <a:ea typeface="RoBOTO" pitchFamily="2" charset="0"/>
              </a:rPr>
              <a:t>ullamcorper</a:t>
            </a:r>
            <a:r>
              <a:rPr lang="pt-BR" dirty="0">
                <a:latin typeface="RoBOTO" pitchFamily="2" charset="0"/>
                <a:ea typeface="RoBOTO" pitchFamily="2" charset="0"/>
              </a:rPr>
              <a:t> </a:t>
            </a:r>
            <a:r>
              <a:rPr lang="pt-BR" dirty="0" err="1">
                <a:latin typeface="RoBOTO" pitchFamily="2" charset="0"/>
                <a:ea typeface="RoBOTO" pitchFamily="2" charset="0"/>
              </a:rPr>
              <a:t>suscipit</a:t>
            </a:r>
            <a:r>
              <a:rPr lang="pt-BR" dirty="0">
                <a:latin typeface="RoBOTO" pitchFamily="2" charset="0"/>
                <a:ea typeface="RoBOTO" pitchFamily="2" charset="0"/>
              </a:rPr>
              <a:t> </a:t>
            </a:r>
            <a:r>
              <a:rPr lang="pt-BR" dirty="0" err="1">
                <a:latin typeface="RoBOTO" pitchFamily="2" charset="0"/>
                <a:ea typeface="RoBOTO" pitchFamily="2" charset="0"/>
              </a:rPr>
              <a:t>lobortis</a:t>
            </a:r>
            <a:r>
              <a:rPr lang="pt-BR" dirty="0">
                <a:latin typeface="RoBOTO" pitchFamily="2" charset="0"/>
                <a:ea typeface="RoBOTO" pitchFamily="2" charset="0"/>
              </a:rPr>
              <a:t> </a:t>
            </a:r>
            <a:r>
              <a:rPr lang="pt-BR" dirty="0" err="1">
                <a:latin typeface="RoBOTO" pitchFamily="2" charset="0"/>
                <a:ea typeface="RoBOTO" pitchFamily="2" charset="0"/>
              </a:rPr>
              <a:t>nisl</a:t>
            </a:r>
            <a:r>
              <a:rPr lang="pt-BR" dirty="0">
                <a:latin typeface="RoBOTO" pitchFamily="2" charset="0"/>
                <a:ea typeface="RoBOTO" pitchFamily="2" charset="0"/>
              </a:rPr>
              <a:t> ut </a:t>
            </a:r>
            <a:r>
              <a:rPr lang="pt-BR" dirty="0" err="1">
                <a:latin typeface="RoBOTO" pitchFamily="2" charset="0"/>
                <a:ea typeface="RoBOTO" pitchFamily="2" charset="0"/>
              </a:rPr>
              <a:t>aliquip</a:t>
            </a:r>
            <a:r>
              <a:rPr lang="pt-BR" dirty="0">
                <a:latin typeface="RoBOTO" pitchFamily="2" charset="0"/>
                <a:ea typeface="RoBOTO" pitchFamily="2" charset="0"/>
              </a:rPr>
              <a:t> </a:t>
            </a:r>
            <a:r>
              <a:rPr lang="pt-BR" dirty="0" err="1">
                <a:latin typeface="RoBOTO" pitchFamily="2" charset="0"/>
                <a:ea typeface="RoBOTO" pitchFamily="2" charset="0"/>
              </a:rPr>
              <a:t>ex</a:t>
            </a:r>
            <a:r>
              <a:rPr lang="pt-BR" dirty="0">
                <a:latin typeface="RoBOTO" pitchFamily="2" charset="0"/>
                <a:ea typeface="RoBOTO" pitchFamily="2" charset="0"/>
              </a:rPr>
              <a:t> </a:t>
            </a:r>
            <a:r>
              <a:rPr lang="pt-BR" dirty="0" err="1">
                <a:latin typeface="RoBOTO" pitchFamily="2" charset="0"/>
                <a:ea typeface="RoBOTO" pitchFamily="2" charset="0"/>
              </a:rPr>
              <a:t>ea</a:t>
            </a:r>
            <a:r>
              <a:rPr lang="pt-BR" dirty="0">
                <a:latin typeface="RoBOTO" pitchFamily="2" charset="0"/>
                <a:ea typeface="RoBOTO" pitchFamily="2" charset="0"/>
              </a:rPr>
              <a:t> </a:t>
            </a:r>
            <a:r>
              <a:rPr lang="pt-BR" dirty="0" err="1">
                <a:latin typeface="RoBOTO" pitchFamily="2" charset="0"/>
                <a:ea typeface="RoBOTO" pitchFamily="2" charset="0"/>
              </a:rPr>
              <a:t>commodo</a:t>
            </a:r>
            <a:r>
              <a:rPr lang="pt-BR" dirty="0">
                <a:latin typeface="RoBOTO" pitchFamily="2" charset="0"/>
                <a:ea typeface="RoBOTO" pitchFamily="2" charset="0"/>
              </a:rPr>
              <a:t> </a:t>
            </a:r>
            <a:r>
              <a:rPr lang="pt-BR" dirty="0" err="1">
                <a:latin typeface="RoBOTO" pitchFamily="2" charset="0"/>
                <a:ea typeface="RoBOTO" pitchFamily="2" charset="0"/>
              </a:rPr>
              <a:t>consequat</a:t>
            </a:r>
            <a:r>
              <a:rPr lang="pt-BR" dirty="0">
                <a:latin typeface="RoBOTO" pitchFamily="2" charset="0"/>
                <a:ea typeface="RoBOTO" pitchFamily="2" charset="0"/>
              </a:rPr>
              <a:t>. </a:t>
            </a:r>
            <a:r>
              <a:rPr lang="pt-BR" dirty="0" err="1">
                <a:latin typeface="RoBOTO" pitchFamily="2" charset="0"/>
                <a:ea typeface="RoBOTO" pitchFamily="2" charset="0"/>
              </a:rPr>
              <a:t>Duis</a:t>
            </a:r>
            <a:r>
              <a:rPr lang="pt-BR" dirty="0">
                <a:latin typeface="RoBOTO" pitchFamily="2" charset="0"/>
                <a:ea typeface="RoBOTO" pitchFamily="2" charset="0"/>
              </a:rPr>
              <a:t> autem </a:t>
            </a:r>
            <a:r>
              <a:rPr lang="pt-BR" dirty="0" err="1">
                <a:latin typeface="RoBOTO" pitchFamily="2" charset="0"/>
                <a:ea typeface="RoBOTO" pitchFamily="2" charset="0"/>
              </a:rPr>
              <a:t>vel</a:t>
            </a:r>
            <a:r>
              <a:rPr lang="pt-BR" dirty="0">
                <a:latin typeface="RoBOTO" pitchFamily="2" charset="0"/>
                <a:ea typeface="RoBOTO" pitchFamily="2" charset="0"/>
              </a:rPr>
              <a:t> </a:t>
            </a:r>
            <a:r>
              <a:rPr lang="pt-BR" dirty="0" err="1">
                <a:latin typeface="RoBOTO" pitchFamily="2" charset="0"/>
                <a:ea typeface="RoBOTO" pitchFamily="2" charset="0"/>
              </a:rPr>
              <a:t>eum</a:t>
            </a:r>
            <a:r>
              <a:rPr lang="pt-BR" dirty="0">
                <a:latin typeface="RoBOTO" pitchFamily="2" charset="0"/>
                <a:ea typeface="RoBOTO" pitchFamily="2" charset="0"/>
              </a:rPr>
              <a:t> </a:t>
            </a:r>
            <a:r>
              <a:rPr lang="pt-BR" dirty="0" err="1">
                <a:latin typeface="RoBOTO" pitchFamily="2" charset="0"/>
                <a:ea typeface="RoBOTO" pitchFamily="2" charset="0"/>
              </a:rPr>
              <a:t>iriure</a:t>
            </a:r>
            <a:r>
              <a:rPr lang="pt-BR" dirty="0">
                <a:latin typeface="RoBOTO" pitchFamily="2" charset="0"/>
                <a:ea typeface="RoBOTO" pitchFamily="2" charset="0"/>
              </a:rPr>
              <a:t> </a:t>
            </a:r>
            <a:r>
              <a:rPr lang="pt-BR" dirty="0" err="1">
                <a:latin typeface="RoBOTO" pitchFamily="2" charset="0"/>
                <a:ea typeface="RoBOTO" pitchFamily="2" charset="0"/>
              </a:rPr>
              <a:t>dolor</a:t>
            </a:r>
            <a:r>
              <a:rPr lang="pt-BR" dirty="0">
                <a:latin typeface="RoBOTO" pitchFamily="2" charset="0"/>
                <a:ea typeface="RoBOTO" pitchFamily="2" charset="0"/>
              </a:rPr>
              <a:t> in </a:t>
            </a:r>
            <a:r>
              <a:rPr lang="pt-BR" dirty="0" err="1">
                <a:latin typeface="RoBOTO" pitchFamily="2" charset="0"/>
                <a:ea typeface="RoBOTO" pitchFamily="2" charset="0"/>
              </a:rPr>
              <a:t>hendrerit</a:t>
            </a:r>
            <a:r>
              <a:rPr lang="pt-BR" dirty="0">
                <a:latin typeface="RoBOTO" pitchFamily="2" charset="0"/>
                <a:ea typeface="RoBOTO" pitchFamily="2" charset="0"/>
              </a:rPr>
              <a:t> in </a:t>
            </a:r>
            <a:r>
              <a:rPr lang="pt-BR" b="1" dirty="0" err="1">
                <a:latin typeface="RoBOTO" pitchFamily="2" charset="0"/>
                <a:ea typeface="RoBOTO" pitchFamily="2" charset="0"/>
              </a:rPr>
              <a:t>vulputate</a:t>
            </a:r>
            <a:r>
              <a:rPr lang="pt-BR" b="1" dirty="0">
                <a:latin typeface="RoBOTO" pitchFamily="2" charset="0"/>
                <a:ea typeface="RoBOTO" pitchFamily="2" charset="0"/>
              </a:rPr>
              <a:t> </a:t>
            </a:r>
            <a:r>
              <a:rPr lang="pt-BR" b="1" dirty="0" err="1">
                <a:latin typeface="RoBOTO" pitchFamily="2" charset="0"/>
                <a:ea typeface="RoBOTO" pitchFamily="2" charset="0"/>
              </a:rPr>
              <a:t>velicrhbtft</a:t>
            </a:r>
            <a:r>
              <a:rPr lang="pt-BR" b="1" dirty="0">
                <a:latin typeface="RoBOTO" pitchFamily="2" charset="0"/>
                <a:ea typeface="RoBOTO" pitchFamily="2" charset="0"/>
              </a:rPr>
              <a:t> </a:t>
            </a:r>
            <a:r>
              <a:rPr lang="pt-BR" dirty="0">
                <a:latin typeface="RoBOTO" pitchFamily="2" charset="0"/>
                <a:ea typeface="RoBOTO" pitchFamily="2" charset="0"/>
              </a:rPr>
              <a:t>quis </a:t>
            </a:r>
            <a:r>
              <a:rPr lang="pt-BR" dirty="0" err="1">
                <a:latin typeface="RoBOTO" pitchFamily="2" charset="0"/>
                <a:ea typeface="RoBOTO" pitchFamily="2" charset="0"/>
              </a:rPr>
              <a:t>nostrud</a:t>
            </a:r>
            <a:r>
              <a:rPr lang="pt-BR" dirty="0">
                <a:latin typeface="RoBOTO" pitchFamily="2" charset="0"/>
                <a:ea typeface="RoBOTO" pitchFamily="2" charset="0"/>
              </a:rPr>
              <a:t> exerci </a:t>
            </a:r>
            <a:r>
              <a:rPr lang="pt-BR" dirty="0" err="1">
                <a:latin typeface="RoBOTO" pitchFamily="2" charset="0"/>
                <a:ea typeface="RoBOTO" pitchFamily="2" charset="0"/>
              </a:rPr>
              <a:t>tation</a:t>
            </a:r>
            <a:r>
              <a:rPr lang="pt-BR" dirty="0">
                <a:latin typeface="RoBOTO" pitchFamily="2" charset="0"/>
                <a:ea typeface="RoBOTO" pitchFamily="2" charset="0"/>
              </a:rPr>
              <a:t> </a:t>
            </a:r>
            <a:r>
              <a:rPr lang="pt-BR" dirty="0" err="1">
                <a:latin typeface="RoBOTO" pitchFamily="2" charset="0"/>
                <a:ea typeface="RoBOTO" pitchFamily="2" charset="0"/>
              </a:rPr>
              <a:t>ullamcorper</a:t>
            </a:r>
            <a:r>
              <a:rPr lang="pt-BR" dirty="0">
                <a:latin typeface="RoBOTO" pitchFamily="2" charset="0"/>
                <a:ea typeface="RoBOTO" pitchFamily="2" charset="0"/>
              </a:rPr>
              <a:t> </a:t>
            </a:r>
            <a:r>
              <a:rPr lang="pt-BR" dirty="0" err="1">
                <a:latin typeface="RoBOTO" pitchFamily="2" charset="0"/>
                <a:ea typeface="RoBOTO" pitchFamily="2" charset="0"/>
              </a:rPr>
              <a:t>suscipit</a:t>
            </a:r>
            <a:r>
              <a:rPr lang="pt-BR" dirty="0">
                <a:latin typeface="RoBOTO" pitchFamily="2" charset="0"/>
                <a:ea typeface="RoBOTO" pitchFamily="2" charset="0"/>
              </a:rPr>
              <a:t> </a:t>
            </a:r>
            <a:r>
              <a:rPr lang="pt-BR" dirty="0" err="1">
                <a:latin typeface="RoBOTO" pitchFamily="2" charset="0"/>
                <a:ea typeface="RoBOTO" pitchFamily="2" charset="0"/>
              </a:rPr>
              <a:t>lobortis</a:t>
            </a:r>
            <a:r>
              <a:rPr lang="pt-BR" dirty="0">
                <a:latin typeface="RoBOTO" pitchFamily="2" charset="0"/>
                <a:ea typeface="RoBOTO" pitchFamily="2" charset="0"/>
              </a:rPr>
              <a:t> </a:t>
            </a:r>
            <a:r>
              <a:rPr lang="pt-BR" dirty="0" err="1">
                <a:latin typeface="RoBOTO" pitchFamily="2" charset="0"/>
                <a:ea typeface="RoBOTO" pitchFamily="2" charset="0"/>
              </a:rPr>
              <a:t>nisl</a:t>
            </a:r>
            <a:r>
              <a:rPr lang="pt-BR" dirty="0">
                <a:latin typeface="RoBOTO" pitchFamily="2" charset="0"/>
                <a:ea typeface="RoBOTO" pitchFamily="2" charset="0"/>
              </a:rPr>
              <a:t>.</a:t>
            </a:r>
            <a:endParaRPr lang="pt-BR" sz="2200" dirty="0">
              <a:latin typeface="RoBOTO" pitchFamily="2" charset="0"/>
              <a:ea typeface="RoBOTO" pitchFamily="2" charset="0"/>
            </a:endParaRPr>
          </a:p>
        </p:txBody>
      </p:sp>
      <p:sp>
        <p:nvSpPr>
          <p:cNvPr id="25" name="Retângulo 24">
            <a:extLst>
              <a:ext uri="{FF2B5EF4-FFF2-40B4-BE49-F238E27FC236}">
                <a16:creationId xmlns:a16="http://schemas.microsoft.com/office/drawing/2014/main" id="{D73F6699-E700-4DE8-B77B-AEE2EE0FA6CC}"/>
              </a:ext>
            </a:extLst>
          </p:cNvPr>
          <p:cNvSpPr/>
          <p:nvPr/>
        </p:nvSpPr>
        <p:spPr>
          <a:xfrm>
            <a:off x="6400802" y="2133600"/>
            <a:ext cx="5943598" cy="3486150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6" name="CaixaDeTexto 25">
            <a:extLst>
              <a:ext uri="{FF2B5EF4-FFF2-40B4-BE49-F238E27FC236}">
                <a16:creationId xmlns:a16="http://schemas.microsoft.com/office/drawing/2014/main" id="{96CA16AD-5481-4957-AC14-DDF7AE3E19F2}"/>
              </a:ext>
            </a:extLst>
          </p:cNvPr>
          <p:cNvSpPr txBox="1"/>
          <p:nvPr/>
        </p:nvSpPr>
        <p:spPr>
          <a:xfrm>
            <a:off x="8067676" y="3525036"/>
            <a:ext cx="26098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800" b="1" dirty="0">
                <a:latin typeface="RoBOTO" pitchFamily="2" charset="0"/>
                <a:ea typeface="RoBOTO" pitchFamily="2" charset="0"/>
              </a:rPr>
              <a:t>IMAGEM/ILUSTRAÇÃO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427735302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tângulo 16">
            <a:extLst>
              <a:ext uri="{FF2B5EF4-FFF2-40B4-BE49-F238E27FC236}">
                <a16:creationId xmlns:a16="http://schemas.microsoft.com/office/drawing/2014/main" id="{A5573758-92B3-4AA7-A179-FFECC9376532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9000">
                <a:schemeClr val="bg1">
                  <a:lumMod val="95000"/>
                </a:schemeClr>
              </a:gs>
              <a:gs pos="100000">
                <a:schemeClr val="bg2">
                  <a:lumMod val="9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7" name="Retângulo 6">
            <a:extLst>
              <a:ext uri="{FF2B5EF4-FFF2-40B4-BE49-F238E27FC236}">
                <a16:creationId xmlns:a16="http://schemas.microsoft.com/office/drawing/2014/main" id="{1A478CBA-EBE4-45C7-9B31-E75F71CAEE11}"/>
              </a:ext>
            </a:extLst>
          </p:cNvPr>
          <p:cNvSpPr/>
          <p:nvPr/>
        </p:nvSpPr>
        <p:spPr>
          <a:xfrm>
            <a:off x="0" y="232645"/>
            <a:ext cx="4989095" cy="863661"/>
          </a:xfrm>
          <a:custGeom>
            <a:avLst/>
            <a:gdLst>
              <a:gd name="connsiteX0" fmla="*/ 0 w 7106653"/>
              <a:gd name="connsiteY0" fmla="*/ 0 h 2504210"/>
              <a:gd name="connsiteX1" fmla="*/ 7106653 w 7106653"/>
              <a:gd name="connsiteY1" fmla="*/ 0 h 2504210"/>
              <a:gd name="connsiteX2" fmla="*/ 7106653 w 7106653"/>
              <a:gd name="connsiteY2" fmla="*/ 2504210 h 2504210"/>
              <a:gd name="connsiteX3" fmla="*/ 0 w 7106653"/>
              <a:gd name="connsiteY3" fmla="*/ 2504210 h 2504210"/>
              <a:gd name="connsiteX4" fmla="*/ 0 w 7106653"/>
              <a:gd name="connsiteY4" fmla="*/ 0 h 2504210"/>
              <a:gd name="connsiteX0" fmla="*/ 0 w 7716253"/>
              <a:gd name="connsiteY0" fmla="*/ 176463 h 2680673"/>
              <a:gd name="connsiteX1" fmla="*/ 7716253 w 7716253"/>
              <a:gd name="connsiteY1" fmla="*/ 0 h 2680673"/>
              <a:gd name="connsiteX2" fmla="*/ 7106653 w 7716253"/>
              <a:gd name="connsiteY2" fmla="*/ 2680673 h 2680673"/>
              <a:gd name="connsiteX3" fmla="*/ 0 w 7716253"/>
              <a:gd name="connsiteY3" fmla="*/ 2680673 h 2680673"/>
              <a:gd name="connsiteX4" fmla="*/ 0 w 7716253"/>
              <a:gd name="connsiteY4" fmla="*/ 176463 h 2680673"/>
              <a:gd name="connsiteX0" fmla="*/ 0 w 7716253"/>
              <a:gd name="connsiteY0" fmla="*/ 176463 h 2680673"/>
              <a:gd name="connsiteX1" fmla="*/ 7716253 w 7716253"/>
              <a:gd name="connsiteY1" fmla="*/ 0 h 2680673"/>
              <a:gd name="connsiteX2" fmla="*/ 5534527 w 7716253"/>
              <a:gd name="connsiteY2" fmla="*/ 2087115 h 2680673"/>
              <a:gd name="connsiteX3" fmla="*/ 0 w 7716253"/>
              <a:gd name="connsiteY3" fmla="*/ 2680673 h 2680673"/>
              <a:gd name="connsiteX4" fmla="*/ 0 w 7716253"/>
              <a:gd name="connsiteY4" fmla="*/ 176463 h 2680673"/>
              <a:gd name="connsiteX0" fmla="*/ 0 w 7716253"/>
              <a:gd name="connsiteY0" fmla="*/ 176463 h 2680673"/>
              <a:gd name="connsiteX1" fmla="*/ 7716253 w 7716253"/>
              <a:gd name="connsiteY1" fmla="*/ 0 h 2680673"/>
              <a:gd name="connsiteX2" fmla="*/ 6994359 w 7716253"/>
              <a:gd name="connsiteY2" fmla="*/ 2680673 h 2680673"/>
              <a:gd name="connsiteX3" fmla="*/ 0 w 7716253"/>
              <a:gd name="connsiteY3" fmla="*/ 2680673 h 2680673"/>
              <a:gd name="connsiteX4" fmla="*/ 0 w 7716253"/>
              <a:gd name="connsiteY4" fmla="*/ 176463 h 2680673"/>
              <a:gd name="connsiteX0" fmla="*/ 0 w 7058526"/>
              <a:gd name="connsiteY0" fmla="*/ 0 h 2504210"/>
              <a:gd name="connsiteX1" fmla="*/ 7058526 w 7058526"/>
              <a:gd name="connsiteY1" fmla="*/ 465221 h 2504210"/>
              <a:gd name="connsiteX2" fmla="*/ 6994359 w 7058526"/>
              <a:gd name="connsiteY2" fmla="*/ 2504210 h 2504210"/>
              <a:gd name="connsiteX3" fmla="*/ 0 w 7058526"/>
              <a:gd name="connsiteY3" fmla="*/ 2504210 h 2504210"/>
              <a:gd name="connsiteX4" fmla="*/ 0 w 7058526"/>
              <a:gd name="connsiteY4" fmla="*/ 0 h 2504210"/>
              <a:gd name="connsiteX0" fmla="*/ 0 w 7716252"/>
              <a:gd name="connsiteY0" fmla="*/ 32084 h 2536294"/>
              <a:gd name="connsiteX1" fmla="*/ 7716252 w 7716252"/>
              <a:gd name="connsiteY1" fmla="*/ 0 h 2536294"/>
              <a:gd name="connsiteX2" fmla="*/ 6994359 w 7716252"/>
              <a:gd name="connsiteY2" fmla="*/ 2536294 h 2536294"/>
              <a:gd name="connsiteX3" fmla="*/ 0 w 7716252"/>
              <a:gd name="connsiteY3" fmla="*/ 2536294 h 2536294"/>
              <a:gd name="connsiteX4" fmla="*/ 0 w 7716252"/>
              <a:gd name="connsiteY4" fmla="*/ 32084 h 2536294"/>
              <a:gd name="connsiteX0" fmla="*/ 0 w 8614610"/>
              <a:gd name="connsiteY0" fmla="*/ 96252 h 2536294"/>
              <a:gd name="connsiteX1" fmla="*/ 8614610 w 8614610"/>
              <a:gd name="connsiteY1" fmla="*/ 0 h 2536294"/>
              <a:gd name="connsiteX2" fmla="*/ 7892717 w 8614610"/>
              <a:gd name="connsiteY2" fmla="*/ 2536294 h 2536294"/>
              <a:gd name="connsiteX3" fmla="*/ 898358 w 8614610"/>
              <a:gd name="connsiteY3" fmla="*/ 2536294 h 2536294"/>
              <a:gd name="connsiteX4" fmla="*/ 0 w 8614610"/>
              <a:gd name="connsiteY4" fmla="*/ 96252 h 2536294"/>
              <a:gd name="connsiteX0" fmla="*/ 0 w 8614610"/>
              <a:gd name="connsiteY0" fmla="*/ 96252 h 2536294"/>
              <a:gd name="connsiteX1" fmla="*/ 8614610 w 8614610"/>
              <a:gd name="connsiteY1" fmla="*/ 0 h 2536294"/>
              <a:gd name="connsiteX2" fmla="*/ 7892717 w 8614610"/>
              <a:gd name="connsiteY2" fmla="*/ 2536294 h 2536294"/>
              <a:gd name="connsiteX3" fmla="*/ 0 w 8614610"/>
              <a:gd name="connsiteY3" fmla="*/ 2488167 h 2536294"/>
              <a:gd name="connsiteX4" fmla="*/ 0 w 8614610"/>
              <a:gd name="connsiteY4" fmla="*/ 96252 h 2536294"/>
              <a:gd name="connsiteX0" fmla="*/ 0 w 9208168"/>
              <a:gd name="connsiteY0" fmla="*/ 96252 h 2536294"/>
              <a:gd name="connsiteX1" fmla="*/ 9208168 w 9208168"/>
              <a:gd name="connsiteY1" fmla="*/ 0 h 2536294"/>
              <a:gd name="connsiteX2" fmla="*/ 8486275 w 9208168"/>
              <a:gd name="connsiteY2" fmla="*/ 2536294 h 2536294"/>
              <a:gd name="connsiteX3" fmla="*/ 593558 w 9208168"/>
              <a:gd name="connsiteY3" fmla="*/ 2488167 h 2536294"/>
              <a:gd name="connsiteX4" fmla="*/ 0 w 9208168"/>
              <a:gd name="connsiteY4" fmla="*/ 96252 h 2536294"/>
              <a:gd name="connsiteX0" fmla="*/ 192505 w 9400673"/>
              <a:gd name="connsiteY0" fmla="*/ 96252 h 2536294"/>
              <a:gd name="connsiteX1" fmla="*/ 9400673 w 9400673"/>
              <a:gd name="connsiteY1" fmla="*/ 0 h 2536294"/>
              <a:gd name="connsiteX2" fmla="*/ 8678780 w 9400673"/>
              <a:gd name="connsiteY2" fmla="*/ 2536294 h 2536294"/>
              <a:gd name="connsiteX3" fmla="*/ 0 w 9400673"/>
              <a:gd name="connsiteY3" fmla="*/ 2488167 h 2536294"/>
              <a:gd name="connsiteX4" fmla="*/ 192505 w 9400673"/>
              <a:gd name="connsiteY4" fmla="*/ 96252 h 2536294"/>
              <a:gd name="connsiteX0" fmla="*/ 0 w 9705650"/>
              <a:gd name="connsiteY0" fmla="*/ 96251 h 2536294"/>
              <a:gd name="connsiteX1" fmla="*/ 9705650 w 9705650"/>
              <a:gd name="connsiteY1" fmla="*/ 0 h 2536294"/>
              <a:gd name="connsiteX2" fmla="*/ 8983757 w 9705650"/>
              <a:gd name="connsiteY2" fmla="*/ 2536294 h 2536294"/>
              <a:gd name="connsiteX3" fmla="*/ 304977 w 9705650"/>
              <a:gd name="connsiteY3" fmla="*/ 2488167 h 2536294"/>
              <a:gd name="connsiteX4" fmla="*/ 0 w 9705650"/>
              <a:gd name="connsiteY4" fmla="*/ 96251 h 2536294"/>
              <a:gd name="connsiteX0" fmla="*/ 0 w 9548550"/>
              <a:gd name="connsiteY0" fmla="*/ 60735 h 2536294"/>
              <a:gd name="connsiteX1" fmla="*/ 9548550 w 9548550"/>
              <a:gd name="connsiteY1" fmla="*/ 0 h 2536294"/>
              <a:gd name="connsiteX2" fmla="*/ 8826657 w 9548550"/>
              <a:gd name="connsiteY2" fmla="*/ 2536294 h 2536294"/>
              <a:gd name="connsiteX3" fmla="*/ 147877 w 9548550"/>
              <a:gd name="connsiteY3" fmla="*/ 2488167 h 2536294"/>
              <a:gd name="connsiteX4" fmla="*/ 0 w 9548550"/>
              <a:gd name="connsiteY4" fmla="*/ 60735 h 2536294"/>
              <a:gd name="connsiteX0" fmla="*/ 0 w 9312901"/>
              <a:gd name="connsiteY0" fmla="*/ 60735 h 2536294"/>
              <a:gd name="connsiteX1" fmla="*/ 9312901 w 9312901"/>
              <a:gd name="connsiteY1" fmla="*/ 0 h 2536294"/>
              <a:gd name="connsiteX2" fmla="*/ 8826657 w 9312901"/>
              <a:gd name="connsiteY2" fmla="*/ 2536294 h 2536294"/>
              <a:gd name="connsiteX3" fmla="*/ 147877 w 9312901"/>
              <a:gd name="connsiteY3" fmla="*/ 2488167 h 2536294"/>
              <a:gd name="connsiteX4" fmla="*/ 0 w 9312901"/>
              <a:gd name="connsiteY4" fmla="*/ 60735 h 2536294"/>
              <a:gd name="connsiteX0" fmla="*/ 61589 w 9165024"/>
              <a:gd name="connsiteY0" fmla="*/ 107847 h 2536294"/>
              <a:gd name="connsiteX1" fmla="*/ 9165024 w 9165024"/>
              <a:gd name="connsiteY1" fmla="*/ 0 h 2536294"/>
              <a:gd name="connsiteX2" fmla="*/ 8678780 w 9165024"/>
              <a:gd name="connsiteY2" fmla="*/ 2536294 h 2536294"/>
              <a:gd name="connsiteX3" fmla="*/ 0 w 9165024"/>
              <a:gd name="connsiteY3" fmla="*/ 2488167 h 2536294"/>
              <a:gd name="connsiteX4" fmla="*/ 61589 w 9165024"/>
              <a:gd name="connsiteY4" fmla="*/ 107847 h 2536294"/>
              <a:gd name="connsiteX0" fmla="*/ -1 w 9103434"/>
              <a:gd name="connsiteY0" fmla="*/ 107847 h 2536294"/>
              <a:gd name="connsiteX1" fmla="*/ 9103434 w 9103434"/>
              <a:gd name="connsiteY1" fmla="*/ 0 h 2536294"/>
              <a:gd name="connsiteX2" fmla="*/ 8617190 w 9103434"/>
              <a:gd name="connsiteY2" fmla="*/ 2536294 h 2536294"/>
              <a:gd name="connsiteX3" fmla="*/ 16959 w 9103434"/>
              <a:gd name="connsiteY3" fmla="*/ 2488168 h 2536294"/>
              <a:gd name="connsiteX4" fmla="*/ -1 w 9103434"/>
              <a:gd name="connsiteY4" fmla="*/ 107847 h 25362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03434" h="2536294">
                <a:moveTo>
                  <a:pt x="-1" y="107847"/>
                </a:moveTo>
                <a:lnTo>
                  <a:pt x="9103434" y="0"/>
                </a:lnTo>
                <a:lnTo>
                  <a:pt x="8617190" y="2536294"/>
                </a:lnTo>
                <a:lnTo>
                  <a:pt x="16959" y="2488168"/>
                </a:lnTo>
                <a:lnTo>
                  <a:pt x="-1" y="107847"/>
                </a:lnTo>
                <a:close/>
              </a:path>
            </a:pathLst>
          </a:custGeom>
          <a:gradFill>
            <a:gsLst>
              <a:gs pos="0">
                <a:srgbClr val="F26739"/>
              </a:gs>
              <a:gs pos="100000">
                <a:srgbClr val="E42612"/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9" name="CaixaDeTexto 8">
            <a:extLst>
              <a:ext uri="{FF2B5EF4-FFF2-40B4-BE49-F238E27FC236}">
                <a16:creationId xmlns:a16="http://schemas.microsoft.com/office/drawing/2014/main" id="{17EF2CDA-9C4D-4FDC-B8FF-CB1A35D3EAB2}"/>
              </a:ext>
            </a:extLst>
          </p:cNvPr>
          <p:cNvSpPr txBox="1"/>
          <p:nvPr/>
        </p:nvSpPr>
        <p:spPr>
          <a:xfrm>
            <a:off x="315191" y="470013"/>
            <a:ext cx="4237759" cy="4462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300" b="1" dirty="0">
                <a:solidFill>
                  <a:schemeClr val="bg1"/>
                </a:solidFill>
                <a:latin typeface="RoBOTO" pitchFamily="2" charset="0"/>
                <a:ea typeface="RoBOTO" pitchFamily="2" charset="0"/>
              </a:rPr>
              <a:t>Referências bibliográficas</a:t>
            </a:r>
            <a:endParaRPr lang="pt-BR" sz="2200" b="1" dirty="0">
              <a:solidFill>
                <a:schemeClr val="bg1"/>
              </a:solidFill>
              <a:latin typeface="RoBOTO" pitchFamily="2" charset="0"/>
              <a:ea typeface="RoBOTO" pitchFamily="2" charset="0"/>
            </a:endParaRPr>
          </a:p>
        </p:txBody>
      </p:sp>
      <p:sp>
        <p:nvSpPr>
          <p:cNvPr id="13" name="CaixaDeTexto 12">
            <a:extLst>
              <a:ext uri="{FF2B5EF4-FFF2-40B4-BE49-F238E27FC236}">
                <a16:creationId xmlns:a16="http://schemas.microsoft.com/office/drawing/2014/main" id="{39D3D042-D661-4F75-94A0-EEF86E5E2E12}"/>
              </a:ext>
            </a:extLst>
          </p:cNvPr>
          <p:cNvSpPr txBox="1"/>
          <p:nvPr/>
        </p:nvSpPr>
        <p:spPr>
          <a:xfrm>
            <a:off x="5353050" y="6315249"/>
            <a:ext cx="6083823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pt-BR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RoBOTO" pitchFamily="2" charset="0"/>
                <a:ea typeface="RoBOTO" pitchFamily="2" charset="0"/>
              </a:rPr>
              <a:t>Título do e-book   |   Mês.2022   </a:t>
            </a:r>
          </a:p>
        </p:txBody>
      </p:sp>
      <p:sp>
        <p:nvSpPr>
          <p:cNvPr id="18" name="Elipse 17">
            <a:extLst>
              <a:ext uri="{FF2B5EF4-FFF2-40B4-BE49-F238E27FC236}">
                <a16:creationId xmlns:a16="http://schemas.microsoft.com/office/drawing/2014/main" id="{6D4C0B61-F106-4FDC-925B-14900C637606}"/>
              </a:ext>
            </a:extLst>
          </p:cNvPr>
          <p:cNvSpPr/>
          <p:nvPr/>
        </p:nvSpPr>
        <p:spPr>
          <a:xfrm>
            <a:off x="11517722" y="6212702"/>
            <a:ext cx="516173" cy="516173"/>
          </a:xfrm>
          <a:prstGeom prst="ellipse">
            <a:avLst/>
          </a:prstGeom>
          <a:solidFill>
            <a:srgbClr val="E4261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2" name="CaixaDeTexto 21">
            <a:extLst>
              <a:ext uri="{FF2B5EF4-FFF2-40B4-BE49-F238E27FC236}">
                <a16:creationId xmlns:a16="http://schemas.microsoft.com/office/drawing/2014/main" id="{1EEA02B2-2E48-4D48-8E2D-8DFC8EEF94A7}"/>
              </a:ext>
            </a:extLst>
          </p:cNvPr>
          <p:cNvSpPr txBox="1"/>
          <p:nvPr/>
        </p:nvSpPr>
        <p:spPr>
          <a:xfrm>
            <a:off x="11522371" y="6246000"/>
            <a:ext cx="745829" cy="4462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300" b="1" dirty="0">
                <a:solidFill>
                  <a:schemeClr val="bg1"/>
                </a:solidFill>
                <a:latin typeface="RoBOTO" pitchFamily="2" charset="0"/>
                <a:ea typeface="RoBOTO" pitchFamily="2" charset="0"/>
              </a:rPr>
              <a:t>17</a:t>
            </a:r>
            <a:endParaRPr lang="pt-BR" sz="2200" b="1" dirty="0">
              <a:solidFill>
                <a:schemeClr val="bg1"/>
              </a:solidFill>
              <a:latin typeface="RoBOTO" pitchFamily="2" charset="0"/>
              <a:ea typeface="RoBOTO" pitchFamily="2" charset="0"/>
            </a:endParaRPr>
          </a:p>
        </p:txBody>
      </p:sp>
      <p:sp>
        <p:nvSpPr>
          <p:cNvPr id="24" name="CaixaDeTexto 23">
            <a:extLst>
              <a:ext uri="{FF2B5EF4-FFF2-40B4-BE49-F238E27FC236}">
                <a16:creationId xmlns:a16="http://schemas.microsoft.com/office/drawing/2014/main" id="{759DF2FA-AC65-4806-B8C3-0038BAAB82B2}"/>
              </a:ext>
            </a:extLst>
          </p:cNvPr>
          <p:cNvSpPr txBox="1"/>
          <p:nvPr/>
        </p:nvSpPr>
        <p:spPr>
          <a:xfrm>
            <a:off x="802105" y="1463627"/>
            <a:ext cx="465616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pt-BR" dirty="0">
                <a:latin typeface="RoBOTO" pitchFamily="2" charset="0"/>
                <a:ea typeface="RoBOTO" pitchFamily="2" charset="0"/>
              </a:rPr>
              <a:t>SOBRENOME, Nome. </a:t>
            </a:r>
            <a:r>
              <a:rPr lang="pt-BR" b="1" dirty="0">
                <a:latin typeface="RoBOTO" pitchFamily="2" charset="0"/>
                <a:ea typeface="RoBOTO" pitchFamily="2" charset="0"/>
              </a:rPr>
              <a:t>Título do livro</a:t>
            </a:r>
            <a:r>
              <a:rPr lang="pt-BR" dirty="0">
                <a:latin typeface="RoBOTO" pitchFamily="2" charset="0"/>
                <a:ea typeface="RoBOTO" pitchFamily="2" charset="0"/>
              </a:rPr>
              <a:t>. Número da Edição, volume, (se houver). Cidade: Nome da editora, Ano do livro.</a:t>
            </a:r>
          </a:p>
          <a:p>
            <a:pPr algn="just">
              <a:lnSpc>
                <a:spcPct val="150000"/>
              </a:lnSpc>
            </a:pPr>
            <a:endParaRPr lang="pt-BR" dirty="0">
              <a:latin typeface="RoBOTO" pitchFamily="2" charset="0"/>
              <a:ea typeface="RoBOTO" pitchFamily="2" charset="0"/>
            </a:endParaRPr>
          </a:p>
          <a:p>
            <a:pPr algn="just">
              <a:lnSpc>
                <a:spcPct val="150000"/>
              </a:lnSpc>
            </a:pPr>
            <a:r>
              <a:rPr lang="pt-BR" dirty="0">
                <a:latin typeface="RoBOTO" pitchFamily="2" charset="0"/>
                <a:ea typeface="RoBOTO" pitchFamily="2" charset="0"/>
              </a:rPr>
              <a:t>SOBRENOME, Nome. </a:t>
            </a:r>
            <a:r>
              <a:rPr lang="pt-BR" b="1" dirty="0">
                <a:latin typeface="RoBOTO" pitchFamily="2" charset="0"/>
                <a:ea typeface="RoBOTO" pitchFamily="2" charset="0"/>
              </a:rPr>
              <a:t>Título do livro</a:t>
            </a:r>
            <a:r>
              <a:rPr lang="pt-BR" dirty="0">
                <a:latin typeface="RoBOTO" pitchFamily="2" charset="0"/>
                <a:ea typeface="RoBOTO" pitchFamily="2" charset="0"/>
              </a:rPr>
              <a:t>. Ano da publicação. Disponível em: &lt;link do site&gt;. Acesso em 18 de jul. de 2020.</a:t>
            </a:r>
          </a:p>
          <a:p>
            <a:pPr algn="just">
              <a:lnSpc>
                <a:spcPct val="150000"/>
              </a:lnSpc>
            </a:pPr>
            <a:endParaRPr lang="pt-BR" dirty="0">
              <a:latin typeface="RoBOTO" pitchFamily="2" charset="0"/>
              <a:ea typeface="RoBOTO" pitchFamily="2" charset="0"/>
            </a:endParaRPr>
          </a:p>
          <a:p>
            <a:pPr algn="just">
              <a:lnSpc>
                <a:spcPct val="150000"/>
              </a:lnSpc>
            </a:pPr>
            <a:endParaRPr lang="pt-BR" dirty="0">
              <a:latin typeface="RoBOTO" pitchFamily="2" charset="0"/>
              <a:ea typeface="RoBOTO" pitchFamily="2" charset="0"/>
            </a:endParaRPr>
          </a:p>
        </p:txBody>
      </p:sp>
      <p:sp>
        <p:nvSpPr>
          <p:cNvPr id="12" name="CaixaDeTexto 11">
            <a:extLst>
              <a:ext uri="{FF2B5EF4-FFF2-40B4-BE49-F238E27FC236}">
                <a16:creationId xmlns:a16="http://schemas.microsoft.com/office/drawing/2014/main" id="{93004F06-6594-4E58-8352-AB4035F6195C}"/>
              </a:ext>
            </a:extLst>
          </p:cNvPr>
          <p:cNvSpPr txBox="1"/>
          <p:nvPr/>
        </p:nvSpPr>
        <p:spPr>
          <a:xfrm>
            <a:off x="6260370" y="1463627"/>
            <a:ext cx="4656160" cy="46166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pt-BR" dirty="0">
                <a:latin typeface="RoBOTO" pitchFamily="2" charset="0"/>
                <a:ea typeface="RoBOTO" pitchFamily="2" charset="0"/>
              </a:rPr>
              <a:t>Referência da ilustração de capa:</a:t>
            </a:r>
          </a:p>
          <a:p>
            <a:pPr algn="just">
              <a:lnSpc>
                <a:spcPct val="150000"/>
              </a:lnSpc>
            </a:pPr>
            <a:r>
              <a:rPr lang="pt-BR" dirty="0" err="1">
                <a:latin typeface="RoBOTO" pitchFamily="2" charset="0"/>
                <a:ea typeface="RoBOTO" pitchFamily="2" charset="0"/>
              </a:rPr>
              <a:t>Designed</a:t>
            </a:r>
            <a:r>
              <a:rPr lang="pt-BR" dirty="0">
                <a:latin typeface="RoBOTO" pitchFamily="2" charset="0"/>
                <a:ea typeface="RoBOTO" pitchFamily="2" charset="0"/>
              </a:rPr>
              <a:t> </a:t>
            </a:r>
            <a:r>
              <a:rPr lang="pt-BR" dirty="0" err="1">
                <a:latin typeface="RoBOTO" pitchFamily="2" charset="0"/>
                <a:ea typeface="RoBOTO" pitchFamily="2" charset="0"/>
              </a:rPr>
              <a:t>by</a:t>
            </a:r>
            <a:r>
              <a:rPr lang="pt-BR" dirty="0">
                <a:latin typeface="RoBOTO" pitchFamily="2" charset="0"/>
                <a:ea typeface="RoBOTO" pitchFamily="2" charset="0"/>
              </a:rPr>
              <a:t> </a:t>
            </a:r>
            <a:r>
              <a:rPr lang="pt-BR" dirty="0" err="1">
                <a:latin typeface="RoBOTO" pitchFamily="2" charset="0"/>
                <a:ea typeface="RoBOTO" pitchFamily="2" charset="0"/>
              </a:rPr>
              <a:t>brgfx</a:t>
            </a:r>
            <a:r>
              <a:rPr lang="pt-BR" dirty="0">
                <a:latin typeface="RoBOTO" pitchFamily="2" charset="0"/>
                <a:ea typeface="RoBOTO" pitchFamily="2" charset="0"/>
              </a:rPr>
              <a:t> / </a:t>
            </a:r>
            <a:r>
              <a:rPr lang="pt-BR" dirty="0" err="1">
                <a:latin typeface="RoBOTO" pitchFamily="2" charset="0"/>
                <a:ea typeface="RoBOTO" pitchFamily="2" charset="0"/>
              </a:rPr>
              <a:t>Freepik</a:t>
            </a:r>
            <a:r>
              <a:rPr lang="pt-BR" dirty="0">
                <a:latin typeface="RoBOTO" pitchFamily="2" charset="0"/>
                <a:ea typeface="RoBOTO" pitchFamily="2" charset="0"/>
              </a:rPr>
              <a:t> (com nossas adaptações)</a:t>
            </a:r>
          </a:p>
          <a:p>
            <a:pPr algn="just">
              <a:lnSpc>
                <a:spcPct val="150000"/>
              </a:lnSpc>
            </a:pPr>
            <a:endParaRPr lang="pt-BR" dirty="0">
              <a:latin typeface="RoBOTO" pitchFamily="2" charset="0"/>
              <a:ea typeface="RoBOTO" pitchFamily="2" charset="0"/>
            </a:endParaRPr>
          </a:p>
          <a:p>
            <a:pPr algn="just">
              <a:lnSpc>
                <a:spcPct val="150000"/>
              </a:lnSpc>
            </a:pPr>
            <a:r>
              <a:rPr lang="pt-BR" dirty="0">
                <a:latin typeface="RoBOTO" pitchFamily="2" charset="0"/>
                <a:ea typeface="RoBOTO" pitchFamily="2" charset="0"/>
              </a:rPr>
              <a:t>Demais imagens utilizadas:</a:t>
            </a:r>
          </a:p>
          <a:p>
            <a:pPr algn="just">
              <a:lnSpc>
                <a:spcPct val="150000"/>
              </a:lnSpc>
            </a:pPr>
            <a:r>
              <a:rPr lang="pt-BR" dirty="0">
                <a:latin typeface="RoBOTO" pitchFamily="2" charset="0"/>
                <a:ea typeface="RoBOTO" pitchFamily="2" charset="0"/>
              </a:rPr>
              <a:t>Colocar fonte das imagens</a:t>
            </a:r>
          </a:p>
          <a:p>
            <a:pPr algn="just">
              <a:lnSpc>
                <a:spcPct val="150000"/>
              </a:lnSpc>
            </a:pPr>
            <a:endParaRPr lang="pt-BR" dirty="0">
              <a:latin typeface="RoBOTO" pitchFamily="2" charset="0"/>
              <a:ea typeface="RoBOTO" pitchFamily="2" charset="0"/>
            </a:endParaRPr>
          </a:p>
          <a:p>
            <a:pPr algn="just">
              <a:lnSpc>
                <a:spcPct val="150000"/>
              </a:lnSpc>
            </a:pPr>
            <a:r>
              <a:rPr lang="pt-BR" dirty="0">
                <a:latin typeface="RoBOTO" pitchFamily="2" charset="0"/>
                <a:ea typeface="RoBOTO" pitchFamily="2" charset="0"/>
              </a:rPr>
              <a:t>E-book desenvolvido por: Nome do(a) autor(a) do e-book | Mês.2022 </a:t>
            </a:r>
          </a:p>
          <a:p>
            <a:pPr algn="just">
              <a:lnSpc>
                <a:spcPct val="150000"/>
              </a:lnSpc>
            </a:pPr>
            <a:endParaRPr lang="pt-BR" dirty="0">
              <a:latin typeface="RoBOTO" pitchFamily="2" charset="0"/>
              <a:ea typeface="RoBOTO" pitchFamily="2" charset="0"/>
            </a:endParaRPr>
          </a:p>
          <a:p>
            <a:pPr algn="just">
              <a:lnSpc>
                <a:spcPct val="150000"/>
              </a:lnSpc>
            </a:pPr>
            <a:endParaRPr lang="pt-BR" dirty="0">
              <a:latin typeface="RoBOTO" pitchFamily="2" charset="0"/>
              <a:ea typeface="RoBOTO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7703091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687282" cy="7200900"/>
          </a:xfrm>
          <a:prstGeom prst="rect">
            <a:avLst/>
          </a:prstGeom>
        </p:spPr>
      </p:pic>
      <p:sp>
        <p:nvSpPr>
          <p:cNvPr id="2" name="Retângulo 6">
            <a:extLst>
              <a:ext uri="{FF2B5EF4-FFF2-40B4-BE49-F238E27FC236}">
                <a16:creationId xmlns:a16="http://schemas.microsoft.com/office/drawing/2014/main" id="{F982F303-EC50-4D3C-B49E-BDBA92477F52}"/>
              </a:ext>
            </a:extLst>
          </p:cNvPr>
          <p:cNvSpPr/>
          <p:nvPr/>
        </p:nvSpPr>
        <p:spPr>
          <a:xfrm>
            <a:off x="1" y="232645"/>
            <a:ext cx="2971799" cy="863661"/>
          </a:xfrm>
          <a:custGeom>
            <a:avLst/>
            <a:gdLst>
              <a:gd name="connsiteX0" fmla="*/ 0 w 7106653"/>
              <a:gd name="connsiteY0" fmla="*/ 0 h 2504210"/>
              <a:gd name="connsiteX1" fmla="*/ 7106653 w 7106653"/>
              <a:gd name="connsiteY1" fmla="*/ 0 h 2504210"/>
              <a:gd name="connsiteX2" fmla="*/ 7106653 w 7106653"/>
              <a:gd name="connsiteY2" fmla="*/ 2504210 h 2504210"/>
              <a:gd name="connsiteX3" fmla="*/ 0 w 7106653"/>
              <a:gd name="connsiteY3" fmla="*/ 2504210 h 2504210"/>
              <a:gd name="connsiteX4" fmla="*/ 0 w 7106653"/>
              <a:gd name="connsiteY4" fmla="*/ 0 h 2504210"/>
              <a:gd name="connsiteX0" fmla="*/ 0 w 7716253"/>
              <a:gd name="connsiteY0" fmla="*/ 176463 h 2680673"/>
              <a:gd name="connsiteX1" fmla="*/ 7716253 w 7716253"/>
              <a:gd name="connsiteY1" fmla="*/ 0 h 2680673"/>
              <a:gd name="connsiteX2" fmla="*/ 7106653 w 7716253"/>
              <a:gd name="connsiteY2" fmla="*/ 2680673 h 2680673"/>
              <a:gd name="connsiteX3" fmla="*/ 0 w 7716253"/>
              <a:gd name="connsiteY3" fmla="*/ 2680673 h 2680673"/>
              <a:gd name="connsiteX4" fmla="*/ 0 w 7716253"/>
              <a:gd name="connsiteY4" fmla="*/ 176463 h 2680673"/>
              <a:gd name="connsiteX0" fmla="*/ 0 w 7716253"/>
              <a:gd name="connsiteY0" fmla="*/ 176463 h 2680673"/>
              <a:gd name="connsiteX1" fmla="*/ 7716253 w 7716253"/>
              <a:gd name="connsiteY1" fmla="*/ 0 h 2680673"/>
              <a:gd name="connsiteX2" fmla="*/ 5534527 w 7716253"/>
              <a:gd name="connsiteY2" fmla="*/ 2087115 h 2680673"/>
              <a:gd name="connsiteX3" fmla="*/ 0 w 7716253"/>
              <a:gd name="connsiteY3" fmla="*/ 2680673 h 2680673"/>
              <a:gd name="connsiteX4" fmla="*/ 0 w 7716253"/>
              <a:gd name="connsiteY4" fmla="*/ 176463 h 2680673"/>
              <a:gd name="connsiteX0" fmla="*/ 0 w 7716253"/>
              <a:gd name="connsiteY0" fmla="*/ 176463 h 2680673"/>
              <a:gd name="connsiteX1" fmla="*/ 7716253 w 7716253"/>
              <a:gd name="connsiteY1" fmla="*/ 0 h 2680673"/>
              <a:gd name="connsiteX2" fmla="*/ 6994359 w 7716253"/>
              <a:gd name="connsiteY2" fmla="*/ 2680673 h 2680673"/>
              <a:gd name="connsiteX3" fmla="*/ 0 w 7716253"/>
              <a:gd name="connsiteY3" fmla="*/ 2680673 h 2680673"/>
              <a:gd name="connsiteX4" fmla="*/ 0 w 7716253"/>
              <a:gd name="connsiteY4" fmla="*/ 176463 h 2680673"/>
              <a:gd name="connsiteX0" fmla="*/ 0 w 7058526"/>
              <a:gd name="connsiteY0" fmla="*/ 0 h 2504210"/>
              <a:gd name="connsiteX1" fmla="*/ 7058526 w 7058526"/>
              <a:gd name="connsiteY1" fmla="*/ 465221 h 2504210"/>
              <a:gd name="connsiteX2" fmla="*/ 6994359 w 7058526"/>
              <a:gd name="connsiteY2" fmla="*/ 2504210 h 2504210"/>
              <a:gd name="connsiteX3" fmla="*/ 0 w 7058526"/>
              <a:gd name="connsiteY3" fmla="*/ 2504210 h 2504210"/>
              <a:gd name="connsiteX4" fmla="*/ 0 w 7058526"/>
              <a:gd name="connsiteY4" fmla="*/ 0 h 2504210"/>
              <a:gd name="connsiteX0" fmla="*/ 0 w 7716252"/>
              <a:gd name="connsiteY0" fmla="*/ 32084 h 2536294"/>
              <a:gd name="connsiteX1" fmla="*/ 7716252 w 7716252"/>
              <a:gd name="connsiteY1" fmla="*/ 0 h 2536294"/>
              <a:gd name="connsiteX2" fmla="*/ 6994359 w 7716252"/>
              <a:gd name="connsiteY2" fmla="*/ 2536294 h 2536294"/>
              <a:gd name="connsiteX3" fmla="*/ 0 w 7716252"/>
              <a:gd name="connsiteY3" fmla="*/ 2536294 h 2536294"/>
              <a:gd name="connsiteX4" fmla="*/ 0 w 7716252"/>
              <a:gd name="connsiteY4" fmla="*/ 32084 h 2536294"/>
              <a:gd name="connsiteX0" fmla="*/ 0 w 8614610"/>
              <a:gd name="connsiteY0" fmla="*/ 96252 h 2536294"/>
              <a:gd name="connsiteX1" fmla="*/ 8614610 w 8614610"/>
              <a:gd name="connsiteY1" fmla="*/ 0 h 2536294"/>
              <a:gd name="connsiteX2" fmla="*/ 7892717 w 8614610"/>
              <a:gd name="connsiteY2" fmla="*/ 2536294 h 2536294"/>
              <a:gd name="connsiteX3" fmla="*/ 898358 w 8614610"/>
              <a:gd name="connsiteY3" fmla="*/ 2536294 h 2536294"/>
              <a:gd name="connsiteX4" fmla="*/ 0 w 8614610"/>
              <a:gd name="connsiteY4" fmla="*/ 96252 h 2536294"/>
              <a:gd name="connsiteX0" fmla="*/ 0 w 8614610"/>
              <a:gd name="connsiteY0" fmla="*/ 96252 h 2536294"/>
              <a:gd name="connsiteX1" fmla="*/ 8614610 w 8614610"/>
              <a:gd name="connsiteY1" fmla="*/ 0 h 2536294"/>
              <a:gd name="connsiteX2" fmla="*/ 7892717 w 8614610"/>
              <a:gd name="connsiteY2" fmla="*/ 2536294 h 2536294"/>
              <a:gd name="connsiteX3" fmla="*/ 0 w 8614610"/>
              <a:gd name="connsiteY3" fmla="*/ 2488167 h 2536294"/>
              <a:gd name="connsiteX4" fmla="*/ 0 w 8614610"/>
              <a:gd name="connsiteY4" fmla="*/ 96252 h 2536294"/>
              <a:gd name="connsiteX0" fmla="*/ 0 w 9208168"/>
              <a:gd name="connsiteY0" fmla="*/ 96252 h 2536294"/>
              <a:gd name="connsiteX1" fmla="*/ 9208168 w 9208168"/>
              <a:gd name="connsiteY1" fmla="*/ 0 h 2536294"/>
              <a:gd name="connsiteX2" fmla="*/ 8486275 w 9208168"/>
              <a:gd name="connsiteY2" fmla="*/ 2536294 h 2536294"/>
              <a:gd name="connsiteX3" fmla="*/ 593558 w 9208168"/>
              <a:gd name="connsiteY3" fmla="*/ 2488167 h 2536294"/>
              <a:gd name="connsiteX4" fmla="*/ 0 w 9208168"/>
              <a:gd name="connsiteY4" fmla="*/ 96252 h 2536294"/>
              <a:gd name="connsiteX0" fmla="*/ 192505 w 9400673"/>
              <a:gd name="connsiteY0" fmla="*/ 96252 h 2536294"/>
              <a:gd name="connsiteX1" fmla="*/ 9400673 w 9400673"/>
              <a:gd name="connsiteY1" fmla="*/ 0 h 2536294"/>
              <a:gd name="connsiteX2" fmla="*/ 8678780 w 9400673"/>
              <a:gd name="connsiteY2" fmla="*/ 2536294 h 2536294"/>
              <a:gd name="connsiteX3" fmla="*/ 0 w 9400673"/>
              <a:gd name="connsiteY3" fmla="*/ 2488167 h 2536294"/>
              <a:gd name="connsiteX4" fmla="*/ 192505 w 9400673"/>
              <a:gd name="connsiteY4" fmla="*/ 96252 h 2536294"/>
              <a:gd name="connsiteX0" fmla="*/ 0 w 9705650"/>
              <a:gd name="connsiteY0" fmla="*/ 96251 h 2536294"/>
              <a:gd name="connsiteX1" fmla="*/ 9705650 w 9705650"/>
              <a:gd name="connsiteY1" fmla="*/ 0 h 2536294"/>
              <a:gd name="connsiteX2" fmla="*/ 8983757 w 9705650"/>
              <a:gd name="connsiteY2" fmla="*/ 2536294 h 2536294"/>
              <a:gd name="connsiteX3" fmla="*/ 304977 w 9705650"/>
              <a:gd name="connsiteY3" fmla="*/ 2488167 h 2536294"/>
              <a:gd name="connsiteX4" fmla="*/ 0 w 9705650"/>
              <a:gd name="connsiteY4" fmla="*/ 96251 h 2536294"/>
              <a:gd name="connsiteX0" fmla="*/ 0 w 9548550"/>
              <a:gd name="connsiteY0" fmla="*/ 60735 h 2536294"/>
              <a:gd name="connsiteX1" fmla="*/ 9548550 w 9548550"/>
              <a:gd name="connsiteY1" fmla="*/ 0 h 2536294"/>
              <a:gd name="connsiteX2" fmla="*/ 8826657 w 9548550"/>
              <a:gd name="connsiteY2" fmla="*/ 2536294 h 2536294"/>
              <a:gd name="connsiteX3" fmla="*/ 147877 w 9548550"/>
              <a:gd name="connsiteY3" fmla="*/ 2488167 h 2536294"/>
              <a:gd name="connsiteX4" fmla="*/ 0 w 9548550"/>
              <a:gd name="connsiteY4" fmla="*/ 60735 h 2536294"/>
              <a:gd name="connsiteX0" fmla="*/ 0 w 9312901"/>
              <a:gd name="connsiteY0" fmla="*/ 60735 h 2536294"/>
              <a:gd name="connsiteX1" fmla="*/ 9312901 w 9312901"/>
              <a:gd name="connsiteY1" fmla="*/ 0 h 2536294"/>
              <a:gd name="connsiteX2" fmla="*/ 8826657 w 9312901"/>
              <a:gd name="connsiteY2" fmla="*/ 2536294 h 2536294"/>
              <a:gd name="connsiteX3" fmla="*/ 147877 w 9312901"/>
              <a:gd name="connsiteY3" fmla="*/ 2488167 h 2536294"/>
              <a:gd name="connsiteX4" fmla="*/ 0 w 9312901"/>
              <a:gd name="connsiteY4" fmla="*/ 60735 h 2536294"/>
              <a:gd name="connsiteX0" fmla="*/ 61589 w 9165024"/>
              <a:gd name="connsiteY0" fmla="*/ 107847 h 2536294"/>
              <a:gd name="connsiteX1" fmla="*/ 9165024 w 9165024"/>
              <a:gd name="connsiteY1" fmla="*/ 0 h 2536294"/>
              <a:gd name="connsiteX2" fmla="*/ 8678780 w 9165024"/>
              <a:gd name="connsiteY2" fmla="*/ 2536294 h 2536294"/>
              <a:gd name="connsiteX3" fmla="*/ 0 w 9165024"/>
              <a:gd name="connsiteY3" fmla="*/ 2488167 h 2536294"/>
              <a:gd name="connsiteX4" fmla="*/ 61589 w 9165024"/>
              <a:gd name="connsiteY4" fmla="*/ 107847 h 2536294"/>
              <a:gd name="connsiteX0" fmla="*/ -1 w 9103434"/>
              <a:gd name="connsiteY0" fmla="*/ 107847 h 2536294"/>
              <a:gd name="connsiteX1" fmla="*/ 9103434 w 9103434"/>
              <a:gd name="connsiteY1" fmla="*/ 0 h 2536294"/>
              <a:gd name="connsiteX2" fmla="*/ 8617190 w 9103434"/>
              <a:gd name="connsiteY2" fmla="*/ 2536294 h 2536294"/>
              <a:gd name="connsiteX3" fmla="*/ 16959 w 9103434"/>
              <a:gd name="connsiteY3" fmla="*/ 2488168 h 2536294"/>
              <a:gd name="connsiteX4" fmla="*/ -1 w 9103434"/>
              <a:gd name="connsiteY4" fmla="*/ 107847 h 25362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03434" h="2536294">
                <a:moveTo>
                  <a:pt x="-1" y="107847"/>
                </a:moveTo>
                <a:lnTo>
                  <a:pt x="9103434" y="0"/>
                </a:lnTo>
                <a:lnTo>
                  <a:pt x="8617190" y="2536294"/>
                </a:lnTo>
                <a:lnTo>
                  <a:pt x="16959" y="2488168"/>
                </a:lnTo>
                <a:lnTo>
                  <a:pt x="-1" y="107847"/>
                </a:lnTo>
                <a:close/>
              </a:path>
            </a:pathLst>
          </a:custGeom>
          <a:gradFill>
            <a:gsLst>
              <a:gs pos="0">
                <a:srgbClr val="F26739"/>
              </a:gs>
              <a:gs pos="100000">
                <a:srgbClr val="E42612"/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id="{4A32311C-EC87-450C-B620-29BE79101E7B}"/>
              </a:ext>
            </a:extLst>
          </p:cNvPr>
          <p:cNvSpPr txBox="1"/>
          <p:nvPr/>
        </p:nvSpPr>
        <p:spPr>
          <a:xfrm>
            <a:off x="448541" y="264365"/>
            <a:ext cx="2218459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300" b="1" dirty="0">
                <a:solidFill>
                  <a:schemeClr val="bg1"/>
                </a:solidFill>
                <a:latin typeface="RoBOTO" pitchFamily="2" charset="0"/>
                <a:ea typeface="RoBOTO" pitchFamily="2" charset="0"/>
              </a:rPr>
              <a:t>Nosso time </a:t>
            </a:r>
          </a:p>
          <a:p>
            <a:r>
              <a:rPr lang="pt-BR" sz="2300" b="1" dirty="0">
                <a:solidFill>
                  <a:schemeClr val="bg1"/>
                </a:solidFill>
                <a:latin typeface="RoBOTO" pitchFamily="2" charset="0"/>
                <a:ea typeface="RoBOTO" pitchFamily="2" charset="0"/>
              </a:rPr>
              <a:t>de informática!</a:t>
            </a:r>
            <a:endParaRPr lang="pt-BR" sz="2200" b="1" dirty="0">
              <a:solidFill>
                <a:schemeClr val="bg1"/>
              </a:solidFill>
              <a:latin typeface="RoBOTO" pitchFamily="2" charset="0"/>
              <a:ea typeface="RoBOTO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8067225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m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726016" y="-408384"/>
            <a:ext cx="13644032" cy="76747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517647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>
            <a:extLst>
              <a:ext uri="{FF2B5EF4-FFF2-40B4-BE49-F238E27FC236}">
                <a16:creationId xmlns:a16="http://schemas.microsoft.com/office/drawing/2014/main" id="{F7CBB83A-40B4-4E6E-8E28-11C7EF2A9564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9000">
                <a:srgbClr val="FFF200"/>
              </a:gs>
              <a:gs pos="100000">
                <a:srgbClr val="FB6725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8" name="Retângulo 7">
            <a:extLst>
              <a:ext uri="{FF2B5EF4-FFF2-40B4-BE49-F238E27FC236}">
                <a16:creationId xmlns:a16="http://schemas.microsoft.com/office/drawing/2014/main" id="{EF6B8CF4-A6D8-4CB6-8253-2CC3C2426138}"/>
              </a:ext>
            </a:extLst>
          </p:cNvPr>
          <p:cNvSpPr/>
          <p:nvPr/>
        </p:nvSpPr>
        <p:spPr>
          <a:xfrm>
            <a:off x="0" y="1828799"/>
            <a:ext cx="12192000" cy="4058653"/>
          </a:xfrm>
          <a:prstGeom prst="rect">
            <a:avLst/>
          </a:prstGeom>
          <a:solidFill>
            <a:schemeClr val="bg1">
              <a:alpha val="5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" name="Retângulo 6">
            <a:extLst>
              <a:ext uri="{FF2B5EF4-FFF2-40B4-BE49-F238E27FC236}">
                <a16:creationId xmlns:a16="http://schemas.microsoft.com/office/drawing/2014/main" id="{1121B13D-43BF-40B8-9A46-D85E9C0EC548}"/>
              </a:ext>
            </a:extLst>
          </p:cNvPr>
          <p:cNvSpPr/>
          <p:nvPr/>
        </p:nvSpPr>
        <p:spPr>
          <a:xfrm>
            <a:off x="6464968" y="1575175"/>
            <a:ext cx="5598695" cy="863661"/>
          </a:xfrm>
          <a:custGeom>
            <a:avLst/>
            <a:gdLst>
              <a:gd name="connsiteX0" fmla="*/ 0 w 7106653"/>
              <a:gd name="connsiteY0" fmla="*/ 0 h 2504210"/>
              <a:gd name="connsiteX1" fmla="*/ 7106653 w 7106653"/>
              <a:gd name="connsiteY1" fmla="*/ 0 h 2504210"/>
              <a:gd name="connsiteX2" fmla="*/ 7106653 w 7106653"/>
              <a:gd name="connsiteY2" fmla="*/ 2504210 h 2504210"/>
              <a:gd name="connsiteX3" fmla="*/ 0 w 7106653"/>
              <a:gd name="connsiteY3" fmla="*/ 2504210 h 2504210"/>
              <a:gd name="connsiteX4" fmla="*/ 0 w 7106653"/>
              <a:gd name="connsiteY4" fmla="*/ 0 h 2504210"/>
              <a:gd name="connsiteX0" fmla="*/ 0 w 7716253"/>
              <a:gd name="connsiteY0" fmla="*/ 176463 h 2680673"/>
              <a:gd name="connsiteX1" fmla="*/ 7716253 w 7716253"/>
              <a:gd name="connsiteY1" fmla="*/ 0 h 2680673"/>
              <a:gd name="connsiteX2" fmla="*/ 7106653 w 7716253"/>
              <a:gd name="connsiteY2" fmla="*/ 2680673 h 2680673"/>
              <a:gd name="connsiteX3" fmla="*/ 0 w 7716253"/>
              <a:gd name="connsiteY3" fmla="*/ 2680673 h 2680673"/>
              <a:gd name="connsiteX4" fmla="*/ 0 w 7716253"/>
              <a:gd name="connsiteY4" fmla="*/ 176463 h 2680673"/>
              <a:gd name="connsiteX0" fmla="*/ 0 w 7716253"/>
              <a:gd name="connsiteY0" fmla="*/ 176463 h 2680673"/>
              <a:gd name="connsiteX1" fmla="*/ 7716253 w 7716253"/>
              <a:gd name="connsiteY1" fmla="*/ 0 h 2680673"/>
              <a:gd name="connsiteX2" fmla="*/ 5534527 w 7716253"/>
              <a:gd name="connsiteY2" fmla="*/ 2087115 h 2680673"/>
              <a:gd name="connsiteX3" fmla="*/ 0 w 7716253"/>
              <a:gd name="connsiteY3" fmla="*/ 2680673 h 2680673"/>
              <a:gd name="connsiteX4" fmla="*/ 0 w 7716253"/>
              <a:gd name="connsiteY4" fmla="*/ 176463 h 2680673"/>
              <a:gd name="connsiteX0" fmla="*/ 0 w 7716253"/>
              <a:gd name="connsiteY0" fmla="*/ 176463 h 2680673"/>
              <a:gd name="connsiteX1" fmla="*/ 7716253 w 7716253"/>
              <a:gd name="connsiteY1" fmla="*/ 0 h 2680673"/>
              <a:gd name="connsiteX2" fmla="*/ 6994359 w 7716253"/>
              <a:gd name="connsiteY2" fmla="*/ 2680673 h 2680673"/>
              <a:gd name="connsiteX3" fmla="*/ 0 w 7716253"/>
              <a:gd name="connsiteY3" fmla="*/ 2680673 h 2680673"/>
              <a:gd name="connsiteX4" fmla="*/ 0 w 7716253"/>
              <a:gd name="connsiteY4" fmla="*/ 176463 h 2680673"/>
              <a:gd name="connsiteX0" fmla="*/ 0 w 7058526"/>
              <a:gd name="connsiteY0" fmla="*/ 0 h 2504210"/>
              <a:gd name="connsiteX1" fmla="*/ 7058526 w 7058526"/>
              <a:gd name="connsiteY1" fmla="*/ 465221 h 2504210"/>
              <a:gd name="connsiteX2" fmla="*/ 6994359 w 7058526"/>
              <a:gd name="connsiteY2" fmla="*/ 2504210 h 2504210"/>
              <a:gd name="connsiteX3" fmla="*/ 0 w 7058526"/>
              <a:gd name="connsiteY3" fmla="*/ 2504210 h 2504210"/>
              <a:gd name="connsiteX4" fmla="*/ 0 w 7058526"/>
              <a:gd name="connsiteY4" fmla="*/ 0 h 2504210"/>
              <a:gd name="connsiteX0" fmla="*/ 0 w 7716252"/>
              <a:gd name="connsiteY0" fmla="*/ 32084 h 2536294"/>
              <a:gd name="connsiteX1" fmla="*/ 7716252 w 7716252"/>
              <a:gd name="connsiteY1" fmla="*/ 0 h 2536294"/>
              <a:gd name="connsiteX2" fmla="*/ 6994359 w 7716252"/>
              <a:gd name="connsiteY2" fmla="*/ 2536294 h 2536294"/>
              <a:gd name="connsiteX3" fmla="*/ 0 w 7716252"/>
              <a:gd name="connsiteY3" fmla="*/ 2536294 h 2536294"/>
              <a:gd name="connsiteX4" fmla="*/ 0 w 7716252"/>
              <a:gd name="connsiteY4" fmla="*/ 32084 h 2536294"/>
              <a:gd name="connsiteX0" fmla="*/ 0 w 8614610"/>
              <a:gd name="connsiteY0" fmla="*/ 96252 h 2536294"/>
              <a:gd name="connsiteX1" fmla="*/ 8614610 w 8614610"/>
              <a:gd name="connsiteY1" fmla="*/ 0 h 2536294"/>
              <a:gd name="connsiteX2" fmla="*/ 7892717 w 8614610"/>
              <a:gd name="connsiteY2" fmla="*/ 2536294 h 2536294"/>
              <a:gd name="connsiteX3" fmla="*/ 898358 w 8614610"/>
              <a:gd name="connsiteY3" fmla="*/ 2536294 h 2536294"/>
              <a:gd name="connsiteX4" fmla="*/ 0 w 8614610"/>
              <a:gd name="connsiteY4" fmla="*/ 96252 h 2536294"/>
              <a:gd name="connsiteX0" fmla="*/ 0 w 8614610"/>
              <a:gd name="connsiteY0" fmla="*/ 96252 h 2536294"/>
              <a:gd name="connsiteX1" fmla="*/ 8614610 w 8614610"/>
              <a:gd name="connsiteY1" fmla="*/ 0 h 2536294"/>
              <a:gd name="connsiteX2" fmla="*/ 7892717 w 8614610"/>
              <a:gd name="connsiteY2" fmla="*/ 2536294 h 2536294"/>
              <a:gd name="connsiteX3" fmla="*/ 0 w 8614610"/>
              <a:gd name="connsiteY3" fmla="*/ 2488167 h 2536294"/>
              <a:gd name="connsiteX4" fmla="*/ 0 w 8614610"/>
              <a:gd name="connsiteY4" fmla="*/ 96252 h 2536294"/>
              <a:gd name="connsiteX0" fmla="*/ 0 w 9208168"/>
              <a:gd name="connsiteY0" fmla="*/ 96252 h 2536294"/>
              <a:gd name="connsiteX1" fmla="*/ 9208168 w 9208168"/>
              <a:gd name="connsiteY1" fmla="*/ 0 h 2536294"/>
              <a:gd name="connsiteX2" fmla="*/ 8486275 w 9208168"/>
              <a:gd name="connsiteY2" fmla="*/ 2536294 h 2536294"/>
              <a:gd name="connsiteX3" fmla="*/ 593558 w 9208168"/>
              <a:gd name="connsiteY3" fmla="*/ 2488167 h 2536294"/>
              <a:gd name="connsiteX4" fmla="*/ 0 w 9208168"/>
              <a:gd name="connsiteY4" fmla="*/ 96252 h 2536294"/>
              <a:gd name="connsiteX0" fmla="*/ 192505 w 9400673"/>
              <a:gd name="connsiteY0" fmla="*/ 96252 h 2536294"/>
              <a:gd name="connsiteX1" fmla="*/ 9400673 w 9400673"/>
              <a:gd name="connsiteY1" fmla="*/ 0 h 2536294"/>
              <a:gd name="connsiteX2" fmla="*/ 8678780 w 9400673"/>
              <a:gd name="connsiteY2" fmla="*/ 2536294 h 2536294"/>
              <a:gd name="connsiteX3" fmla="*/ 0 w 9400673"/>
              <a:gd name="connsiteY3" fmla="*/ 2488167 h 2536294"/>
              <a:gd name="connsiteX4" fmla="*/ 192505 w 9400673"/>
              <a:gd name="connsiteY4" fmla="*/ 96252 h 2536294"/>
              <a:gd name="connsiteX0" fmla="*/ 0 w 9705650"/>
              <a:gd name="connsiteY0" fmla="*/ 96251 h 2536294"/>
              <a:gd name="connsiteX1" fmla="*/ 9705650 w 9705650"/>
              <a:gd name="connsiteY1" fmla="*/ 0 h 2536294"/>
              <a:gd name="connsiteX2" fmla="*/ 8983757 w 9705650"/>
              <a:gd name="connsiteY2" fmla="*/ 2536294 h 2536294"/>
              <a:gd name="connsiteX3" fmla="*/ 304977 w 9705650"/>
              <a:gd name="connsiteY3" fmla="*/ 2488167 h 2536294"/>
              <a:gd name="connsiteX4" fmla="*/ 0 w 9705650"/>
              <a:gd name="connsiteY4" fmla="*/ 96251 h 2536294"/>
              <a:gd name="connsiteX0" fmla="*/ 0 w 9548550"/>
              <a:gd name="connsiteY0" fmla="*/ 60735 h 2536294"/>
              <a:gd name="connsiteX1" fmla="*/ 9548550 w 9548550"/>
              <a:gd name="connsiteY1" fmla="*/ 0 h 2536294"/>
              <a:gd name="connsiteX2" fmla="*/ 8826657 w 9548550"/>
              <a:gd name="connsiteY2" fmla="*/ 2536294 h 2536294"/>
              <a:gd name="connsiteX3" fmla="*/ 147877 w 9548550"/>
              <a:gd name="connsiteY3" fmla="*/ 2488167 h 2536294"/>
              <a:gd name="connsiteX4" fmla="*/ 0 w 9548550"/>
              <a:gd name="connsiteY4" fmla="*/ 60735 h 2536294"/>
              <a:gd name="connsiteX0" fmla="*/ 0 w 9312901"/>
              <a:gd name="connsiteY0" fmla="*/ 60735 h 2536294"/>
              <a:gd name="connsiteX1" fmla="*/ 9312901 w 9312901"/>
              <a:gd name="connsiteY1" fmla="*/ 0 h 2536294"/>
              <a:gd name="connsiteX2" fmla="*/ 8826657 w 9312901"/>
              <a:gd name="connsiteY2" fmla="*/ 2536294 h 2536294"/>
              <a:gd name="connsiteX3" fmla="*/ 147877 w 9312901"/>
              <a:gd name="connsiteY3" fmla="*/ 2488167 h 2536294"/>
              <a:gd name="connsiteX4" fmla="*/ 0 w 9312901"/>
              <a:gd name="connsiteY4" fmla="*/ 60735 h 25362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312901" h="2536294">
                <a:moveTo>
                  <a:pt x="0" y="60735"/>
                </a:moveTo>
                <a:lnTo>
                  <a:pt x="9312901" y="0"/>
                </a:lnTo>
                <a:lnTo>
                  <a:pt x="8826657" y="2536294"/>
                </a:lnTo>
                <a:lnTo>
                  <a:pt x="147877" y="2488167"/>
                </a:lnTo>
                <a:lnTo>
                  <a:pt x="0" y="60735"/>
                </a:lnTo>
                <a:close/>
              </a:path>
            </a:pathLst>
          </a:custGeom>
          <a:gradFill>
            <a:gsLst>
              <a:gs pos="0">
                <a:srgbClr val="F26739"/>
              </a:gs>
              <a:gs pos="100000">
                <a:srgbClr val="E42612"/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id="{ADA43B62-BEE5-4A75-8116-63BC60612262}"/>
              </a:ext>
            </a:extLst>
          </p:cNvPr>
          <p:cNvSpPr txBox="1"/>
          <p:nvPr/>
        </p:nvSpPr>
        <p:spPr>
          <a:xfrm>
            <a:off x="6777251" y="2438836"/>
            <a:ext cx="5095881" cy="45704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pt-BR" sz="2200" b="1" dirty="0">
              <a:solidFill>
                <a:schemeClr val="tx1">
                  <a:lumMod val="75000"/>
                  <a:lumOff val="25000"/>
                </a:schemeClr>
              </a:solidFill>
              <a:latin typeface="RoBOTO" pitchFamily="2" charset="0"/>
              <a:ea typeface="RoBOTO" pitchFamily="2" charset="0"/>
            </a:endParaRPr>
          </a:p>
          <a:p>
            <a:r>
              <a:rPr lang="pt-BR" b="1" dirty="0">
                <a:solidFill>
                  <a:schemeClr val="tx1">
                    <a:lumMod val="75000"/>
                    <a:lumOff val="25000"/>
                  </a:schemeClr>
                </a:solidFill>
                <a:latin typeface="RoBOTO" pitchFamily="2" charset="0"/>
                <a:ea typeface="RoBOTO" pitchFamily="2" charset="0"/>
              </a:rPr>
              <a:t>Série de e-books da Oficina de Informática</a:t>
            </a:r>
          </a:p>
          <a:p>
            <a:pPr>
              <a:lnSpc>
                <a:spcPct val="150000"/>
              </a:lnSpc>
            </a:pPr>
            <a:r>
              <a:rPr lang="pt-BR" sz="1500" dirty="0">
                <a:solidFill>
                  <a:schemeClr val="tx1">
                    <a:lumMod val="85000"/>
                    <a:lumOff val="15000"/>
                  </a:schemeClr>
                </a:solidFill>
                <a:latin typeface="RoBOTO" pitchFamily="2" charset="0"/>
                <a:ea typeface="RoBOTO" pitchFamily="2" charset="0"/>
              </a:rPr>
              <a:t>Desenvolvido por: Nome do(a) autor(a) do e-book </a:t>
            </a:r>
          </a:p>
          <a:p>
            <a:pPr>
              <a:lnSpc>
                <a:spcPct val="150000"/>
              </a:lnSpc>
            </a:pPr>
            <a:endParaRPr lang="pt-BR" sz="1500" b="1" dirty="0">
              <a:solidFill>
                <a:schemeClr val="tx1">
                  <a:lumMod val="85000"/>
                  <a:lumOff val="15000"/>
                </a:schemeClr>
              </a:solidFill>
              <a:latin typeface="RoBOTO" pitchFamily="2" charset="0"/>
              <a:ea typeface="RoBOTO" pitchFamily="2" charset="0"/>
            </a:endParaRPr>
          </a:p>
          <a:p>
            <a:pPr>
              <a:lnSpc>
                <a:spcPct val="150000"/>
              </a:lnSpc>
            </a:pPr>
            <a:r>
              <a:rPr lang="pt-BR" sz="1500" dirty="0">
                <a:solidFill>
                  <a:schemeClr val="tx1">
                    <a:lumMod val="85000"/>
                    <a:lumOff val="15000"/>
                  </a:schemeClr>
                </a:solidFill>
                <a:latin typeface="Roboto" pitchFamily="2" charset="0"/>
                <a:ea typeface="RoBOTO" pitchFamily="2" charset="0"/>
              </a:rPr>
              <a:t>Este e-book foi desenvolvido pela Oficina de Informática para ser utilizado por estudantes dos Centros de Transformação da Instituição Amigos do Bem. </a:t>
            </a:r>
          </a:p>
          <a:p>
            <a:pPr>
              <a:lnSpc>
                <a:spcPct val="150000"/>
              </a:lnSpc>
            </a:pPr>
            <a:r>
              <a:rPr lang="pt-BR" sz="1500" dirty="0">
                <a:solidFill>
                  <a:schemeClr val="tx1">
                    <a:lumMod val="85000"/>
                    <a:lumOff val="15000"/>
                  </a:schemeClr>
                </a:solidFill>
                <a:latin typeface="Roboto" pitchFamily="2" charset="0"/>
                <a:ea typeface="RoBOTO" pitchFamily="2" charset="0"/>
              </a:rPr>
              <a:t>Não podendo ser reproduzido e divulgado sem </a:t>
            </a:r>
          </a:p>
          <a:p>
            <a:pPr>
              <a:lnSpc>
                <a:spcPct val="150000"/>
              </a:lnSpc>
            </a:pPr>
            <a:r>
              <a:rPr lang="pt-BR" sz="1500" dirty="0">
                <a:solidFill>
                  <a:schemeClr val="tx1">
                    <a:lumMod val="85000"/>
                    <a:lumOff val="15000"/>
                  </a:schemeClr>
                </a:solidFill>
                <a:latin typeface="Roboto" pitchFamily="2" charset="0"/>
                <a:ea typeface="RoBOTO" pitchFamily="2" charset="0"/>
              </a:rPr>
              <a:t>autorização de seus(as) desenvolvedores(as).</a:t>
            </a:r>
          </a:p>
          <a:p>
            <a:pPr>
              <a:lnSpc>
                <a:spcPct val="150000"/>
              </a:lnSpc>
            </a:pPr>
            <a:endParaRPr lang="pt-BR" sz="1500" dirty="0">
              <a:solidFill>
                <a:schemeClr val="tx1">
                  <a:lumMod val="85000"/>
                  <a:lumOff val="15000"/>
                </a:schemeClr>
              </a:solidFill>
              <a:latin typeface="Roboto" pitchFamily="2" charset="0"/>
              <a:ea typeface="RoBOTO" pitchFamily="2" charset="0"/>
            </a:endParaRPr>
          </a:p>
          <a:p>
            <a:pPr>
              <a:lnSpc>
                <a:spcPct val="150000"/>
              </a:lnSpc>
            </a:pPr>
            <a:endParaRPr lang="pt-BR" dirty="0">
              <a:solidFill>
                <a:schemeClr val="tx1">
                  <a:lumMod val="50000"/>
                  <a:lumOff val="50000"/>
                </a:schemeClr>
              </a:solidFill>
              <a:latin typeface="Roboto" pitchFamily="2" charset="0"/>
              <a:ea typeface="RoBOTO" pitchFamily="2" charset="0"/>
            </a:endParaRPr>
          </a:p>
          <a:p>
            <a:endParaRPr lang="pt-BR" sz="2200" b="1" dirty="0">
              <a:solidFill>
                <a:schemeClr val="tx1">
                  <a:lumMod val="50000"/>
                  <a:lumOff val="50000"/>
                </a:schemeClr>
              </a:solidFill>
              <a:latin typeface="RoBOTO" pitchFamily="2" charset="0"/>
              <a:ea typeface="RoBOTO" pitchFamily="2" charset="0"/>
            </a:endParaRPr>
          </a:p>
          <a:p>
            <a:endParaRPr lang="pt-BR" sz="2200" b="1" dirty="0">
              <a:solidFill>
                <a:schemeClr val="tx1">
                  <a:lumMod val="50000"/>
                  <a:lumOff val="50000"/>
                </a:schemeClr>
              </a:solidFill>
              <a:latin typeface="RoBOTO" pitchFamily="2" charset="0"/>
              <a:ea typeface="RoBOTO" pitchFamily="2" charset="0"/>
            </a:endParaRPr>
          </a:p>
        </p:txBody>
      </p:sp>
      <p:pic>
        <p:nvPicPr>
          <p:cNvPr id="3" name="Imagem 2">
            <a:extLst>
              <a:ext uri="{FF2B5EF4-FFF2-40B4-BE49-F238E27FC236}">
                <a16:creationId xmlns:a16="http://schemas.microsoft.com/office/drawing/2014/main" id="{D90F11A9-703C-4D40-B915-A9C6A123B3C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337" y="986590"/>
            <a:ext cx="6930327" cy="5244257"/>
          </a:xfrm>
          <a:prstGeom prst="rect">
            <a:avLst/>
          </a:prstGeom>
        </p:spPr>
      </p:pic>
      <p:sp>
        <p:nvSpPr>
          <p:cNvPr id="9" name="CaixaDeTexto 8">
            <a:extLst>
              <a:ext uri="{FF2B5EF4-FFF2-40B4-BE49-F238E27FC236}">
                <a16:creationId xmlns:a16="http://schemas.microsoft.com/office/drawing/2014/main" id="{CA19CBF9-EE79-41F0-815F-9871FCC81077}"/>
              </a:ext>
            </a:extLst>
          </p:cNvPr>
          <p:cNvSpPr txBox="1"/>
          <p:nvPr/>
        </p:nvSpPr>
        <p:spPr>
          <a:xfrm>
            <a:off x="7058664" y="1779875"/>
            <a:ext cx="595162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200" b="1" dirty="0">
                <a:solidFill>
                  <a:schemeClr val="bg1"/>
                </a:solidFill>
                <a:latin typeface="RoBOTO" pitchFamily="2" charset="0"/>
                <a:ea typeface="RoBOTO" pitchFamily="2" charset="0"/>
              </a:rPr>
              <a:t>TÍTULO </a:t>
            </a:r>
            <a:r>
              <a:rPr lang="pt-BR" sz="2200" b="1" dirty="0" err="1">
                <a:solidFill>
                  <a:schemeClr val="bg1"/>
                </a:solidFill>
                <a:latin typeface="RoBOTO" pitchFamily="2" charset="0"/>
                <a:ea typeface="RoBOTO" pitchFamily="2" charset="0"/>
              </a:rPr>
              <a:t>TÍTULO</a:t>
            </a:r>
            <a:r>
              <a:rPr lang="pt-BR" sz="2200" b="1" dirty="0">
                <a:solidFill>
                  <a:schemeClr val="bg1"/>
                </a:solidFill>
                <a:latin typeface="RoBOTO" pitchFamily="2" charset="0"/>
                <a:ea typeface="RoBOTO" pitchFamily="2" charset="0"/>
              </a:rPr>
              <a:t> </a:t>
            </a:r>
            <a:r>
              <a:rPr lang="pt-BR" sz="2200" b="1" dirty="0" err="1">
                <a:solidFill>
                  <a:schemeClr val="bg1"/>
                </a:solidFill>
                <a:latin typeface="RoBOTO" pitchFamily="2" charset="0"/>
                <a:ea typeface="RoBOTO" pitchFamily="2" charset="0"/>
              </a:rPr>
              <a:t>TÍTULO</a:t>
            </a:r>
            <a:endParaRPr lang="pt-BR" sz="2200" b="1" dirty="0">
              <a:solidFill>
                <a:schemeClr val="bg1"/>
              </a:solidFill>
              <a:latin typeface="RoBOTO" pitchFamily="2" charset="0"/>
              <a:ea typeface="RoBOTO" pitchFamily="2" charset="0"/>
            </a:endParaRP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03281068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tângulo 9">
            <a:extLst>
              <a:ext uri="{FF2B5EF4-FFF2-40B4-BE49-F238E27FC236}">
                <a16:creationId xmlns:a16="http://schemas.microsoft.com/office/drawing/2014/main" id="{6B5526E1-4BD9-41AD-99AA-D26D2107352F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15000">
                <a:schemeClr val="accent1">
                  <a:lumMod val="60000"/>
                  <a:lumOff val="40000"/>
                </a:schemeClr>
              </a:gs>
              <a:gs pos="100000">
                <a:schemeClr val="tx2">
                  <a:lumMod val="75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8" name="Retângulo 7">
            <a:extLst>
              <a:ext uri="{FF2B5EF4-FFF2-40B4-BE49-F238E27FC236}">
                <a16:creationId xmlns:a16="http://schemas.microsoft.com/office/drawing/2014/main" id="{EF6B8CF4-A6D8-4CB6-8253-2CC3C2426138}"/>
              </a:ext>
            </a:extLst>
          </p:cNvPr>
          <p:cNvSpPr/>
          <p:nvPr/>
        </p:nvSpPr>
        <p:spPr>
          <a:xfrm>
            <a:off x="0" y="1828799"/>
            <a:ext cx="12192000" cy="4058653"/>
          </a:xfrm>
          <a:prstGeom prst="rect">
            <a:avLst/>
          </a:prstGeom>
          <a:solidFill>
            <a:schemeClr val="bg1">
              <a:alpha val="5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" name="Retângulo 6">
            <a:extLst>
              <a:ext uri="{FF2B5EF4-FFF2-40B4-BE49-F238E27FC236}">
                <a16:creationId xmlns:a16="http://schemas.microsoft.com/office/drawing/2014/main" id="{1121B13D-43BF-40B8-9A46-D85E9C0EC548}"/>
              </a:ext>
            </a:extLst>
          </p:cNvPr>
          <p:cNvSpPr/>
          <p:nvPr/>
        </p:nvSpPr>
        <p:spPr>
          <a:xfrm>
            <a:off x="6464968" y="1575175"/>
            <a:ext cx="5598695" cy="863661"/>
          </a:xfrm>
          <a:custGeom>
            <a:avLst/>
            <a:gdLst>
              <a:gd name="connsiteX0" fmla="*/ 0 w 7106653"/>
              <a:gd name="connsiteY0" fmla="*/ 0 h 2504210"/>
              <a:gd name="connsiteX1" fmla="*/ 7106653 w 7106653"/>
              <a:gd name="connsiteY1" fmla="*/ 0 h 2504210"/>
              <a:gd name="connsiteX2" fmla="*/ 7106653 w 7106653"/>
              <a:gd name="connsiteY2" fmla="*/ 2504210 h 2504210"/>
              <a:gd name="connsiteX3" fmla="*/ 0 w 7106653"/>
              <a:gd name="connsiteY3" fmla="*/ 2504210 h 2504210"/>
              <a:gd name="connsiteX4" fmla="*/ 0 w 7106653"/>
              <a:gd name="connsiteY4" fmla="*/ 0 h 2504210"/>
              <a:gd name="connsiteX0" fmla="*/ 0 w 7716253"/>
              <a:gd name="connsiteY0" fmla="*/ 176463 h 2680673"/>
              <a:gd name="connsiteX1" fmla="*/ 7716253 w 7716253"/>
              <a:gd name="connsiteY1" fmla="*/ 0 h 2680673"/>
              <a:gd name="connsiteX2" fmla="*/ 7106653 w 7716253"/>
              <a:gd name="connsiteY2" fmla="*/ 2680673 h 2680673"/>
              <a:gd name="connsiteX3" fmla="*/ 0 w 7716253"/>
              <a:gd name="connsiteY3" fmla="*/ 2680673 h 2680673"/>
              <a:gd name="connsiteX4" fmla="*/ 0 w 7716253"/>
              <a:gd name="connsiteY4" fmla="*/ 176463 h 2680673"/>
              <a:gd name="connsiteX0" fmla="*/ 0 w 7716253"/>
              <a:gd name="connsiteY0" fmla="*/ 176463 h 2680673"/>
              <a:gd name="connsiteX1" fmla="*/ 7716253 w 7716253"/>
              <a:gd name="connsiteY1" fmla="*/ 0 h 2680673"/>
              <a:gd name="connsiteX2" fmla="*/ 5534527 w 7716253"/>
              <a:gd name="connsiteY2" fmla="*/ 2087115 h 2680673"/>
              <a:gd name="connsiteX3" fmla="*/ 0 w 7716253"/>
              <a:gd name="connsiteY3" fmla="*/ 2680673 h 2680673"/>
              <a:gd name="connsiteX4" fmla="*/ 0 w 7716253"/>
              <a:gd name="connsiteY4" fmla="*/ 176463 h 2680673"/>
              <a:gd name="connsiteX0" fmla="*/ 0 w 7716253"/>
              <a:gd name="connsiteY0" fmla="*/ 176463 h 2680673"/>
              <a:gd name="connsiteX1" fmla="*/ 7716253 w 7716253"/>
              <a:gd name="connsiteY1" fmla="*/ 0 h 2680673"/>
              <a:gd name="connsiteX2" fmla="*/ 6994359 w 7716253"/>
              <a:gd name="connsiteY2" fmla="*/ 2680673 h 2680673"/>
              <a:gd name="connsiteX3" fmla="*/ 0 w 7716253"/>
              <a:gd name="connsiteY3" fmla="*/ 2680673 h 2680673"/>
              <a:gd name="connsiteX4" fmla="*/ 0 w 7716253"/>
              <a:gd name="connsiteY4" fmla="*/ 176463 h 2680673"/>
              <a:gd name="connsiteX0" fmla="*/ 0 w 7058526"/>
              <a:gd name="connsiteY0" fmla="*/ 0 h 2504210"/>
              <a:gd name="connsiteX1" fmla="*/ 7058526 w 7058526"/>
              <a:gd name="connsiteY1" fmla="*/ 465221 h 2504210"/>
              <a:gd name="connsiteX2" fmla="*/ 6994359 w 7058526"/>
              <a:gd name="connsiteY2" fmla="*/ 2504210 h 2504210"/>
              <a:gd name="connsiteX3" fmla="*/ 0 w 7058526"/>
              <a:gd name="connsiteY3" fmla="*/ 2504210 h 2504210"/>
              <a:gd name="connsiteX4" fmla="*/ 0 w 7058526"/>
              <a:gd name="connsiteY4" fmla="*/ 0 h 2504210"/>
              <a:gd name="connsiteX0" fmla="*/ 0 w 7716252"/>
              <a:gd name="connsiteY0" fmla="*/ 32084 h 2536294"/>
              <a:gd name="connsiteX1" fmla="*/ 7716252 w 7716252"/>
              <a:gd name="connsiteY1" fmla="*/ 0 h 2536294"/>
              <a:gd name="connsiteX2" fmla="*/ 6994359 w 7716252"/>
              <a:gd name="connsiteY2" fmla="*/ 2536294 h 2536294"/>
              <a:gd name="connsiteX3" fmla="*/ 0 w 7716252"/>
              <a:gd name="connsiteY3" fmla="*/ 2536294 h 2536294"/>
              <a:gd name="connsiteX4" fmla="*/ 0 w 7716252"/>
              <a:gd name="connsiteY4" fmla="*/ 32084 h 2536294"/>
              <a:gd name="connsiteX0" fmla="*/ 0 w 8614610"/>
              <a:gd name="connsiteY0" fmla="*/ 96252 h 2536294"/>
              <a:gd name="connsiteX1" fmla="*/ 8614610 w 8614610"/>
              <a:gd name="connsiteY1" fmla="*/ 0 h 2536294"/>
              <a:gd name="connsiteX2" fmla="*/ 7892717 w 8614610"/>
              <a:gd name="connsiteY2" fmla="*/ 2536294 h 2536294"/>
              <a:gd name="connsiteX3" fmla="*/ 898358 w 8614610"/>
              <a:gd name="connsiteY3" fmla="*/ 2536294 h 2536294"/>
              <a:gd name="connsiteX4" fmla="*/ 0 w 8614610"/>
              <a:gd name="connsiteY4" fmla="*/ 96252 h 2536294"/>
              <a:gd name="connsiteX0" fmla="*/ 0 w 8614610"/>
              <a:gd name="connsiteY0" fmla="*/ 96252 h 2536294"/>
              <a:gd name="connsiteX1" fmla="*/ 8614610 w 8614610"/>
              <a:gd name="connsiteY1" fmla="*/ 0 h 2536294"/>
              <a:gd name="connsiteX2" fmla="*/ 7892717 w 8614610"/>
              <a:gd name="connsiteY2" fmla="*/ 2536294 h 2536294"/>
              <a:gd name="connsiteX3" fmla="*/ 0 w 8614610"/>
              <a:gd name="connsiteY3" fmla="*/ 2488167 h 2536294"/>
              <a:gd name="connsiteX4" fmla="*/ 0 w 8614610"/>
              <a:gd name="connsiteY4" fmla="*/ 96252 h 2536294"/>
              <a:gd name="connsiteX0" fmla="*/ 0 w 9208168"/>
              <a:gd name="connsiteY0" fmla="*/ 96252 h 2536294"/>
              <a:gd name="connsiteX1" fmla="*/ 9208168 w 9208168"/>
              <a:gd name="connsiteY1" fmla="*/ 0 h 2536294"/>
              <a:gd name="connsiteX2" fmla="*/ 8486275 w 9208168"/>
              <a:gd name="connsiteY2" fmla="*/ 2536294 h 2536294"/>
              <a:gd name="connsiteX3" fmla="*/ 593558 w 9208168"/>
              <a:gd name="connsiteY3" fmla="*/ 2488167 h 2536294"/>
              <a:gd name="connsiteX4" fmla="*/ 0 w 9208168"/>
              <a:gd name="connsiteY4" fmla="*/ 96252 h 2536294"/>
              <a:gd name="connsiteX0" fmla="*/ 192505 w 9400673"/>
              <a:gd name="connsiteY0" fmla="*/ 96252 h 2536294"/>
              <a:gd name="connsiteX1" fmla="*/ 9400673 w 9400673"/>
              <a:gd name="connsiteY1" fmla="*/ 0 h 2536294"/>
              <a:gd name="connsiteX2" fmla="*/ 8678780 w 9400673"/>
              <a:gd name="connsiteY2" fmla="*/ 2536294 h 2536294"/>
              <a:gd name="connsiteX3" fmla="*/ 0 w 9400673"/>
              <a:gd name="connsiteY3" fmla="*/ 2488167 h 2536294"/>
              <a:gd name="connsiteX4" fmla="*/ 192505 w 9400673"/>
              <a:gd name="connsiteY4" fmla="*/ 96252 h 2536294"/>
              <a:gd name="connsiteX0" fmla="*/ 0 w 9705650"/>
              <a:gd name="connsiteY0" fmla="*/ 96251 h 2536294"/>
              <a:gd name="connsiteX1" fmla="*/ 9705650 w 9705650"/>
              <a:gd name="connsiteY1" fmla="*/ 0 h 2536294"/>
              <a:gd name="connsiteX2" fmla="*/ 8983757 w 9705650"/>
              <a:gd name="connsiteY2" fmla="*/ 2536294 h 2536294"/>
              <a:gd name="connsiteX3" fmla="*/ 304977 w 9705650"/>
              <a:gd name="connsiteY3" fmla="*/ 2488167 h 2536294"/>
              <a:gd name="connsiteX4" fmla="*/ 0 w 9705650"/>
              <a:gd name="connsiteY4" fmla="*/ 96251 h 2536294"/>
              <a:gd name="connsiteX0" fmla="*/ 0 w 9548550"/>
              <a:gd name="connsiteY0" fmla="*/ 60735 h 2536294"/>
              <a:gd name="connsiteX1" fmla="*/ 9548550 w 9548550"/>
              <a:gd name="connsiteY1" fmla="*/ 0 h 2536294"/>
              <a:gd name="connsiteX2" fmla="*/ 8826657 w 9548550"/>
              <a:gd name="connsiteY2" fmla="*/ 2536294 h 2536294"/>
              <a:gd name="connsiteX3" fmla="*/ 147877 w 9548550"/>
              <a:gd name="connsiteY3" fmla="*/ 2488167 h 2536294"/>
              <a:gd name="connsiteX4" fmla="*/ 0 w 9548550"/>
              <a:gd name="connsiteY4" fmla="*/ 60735 h 2536294"/>
              <a:gd name="connsiteX0" fmla="*/ 0 w 9312901"/>
              <a:gd name="connsiteY0" fmla="*/ 60735 h 2536294"/>
              <a:gd name="connsiteX1" fmla="*/ 9312901 w 9312901"/>
              <a:gd name="connsiteY1" fmla="*/ 0 h 2536294"/>
              <a:gd name="connsiteX2" fmla="*/ 8826657 w 9312901"/>
              <a:gd name="connsiteY2" fmla="*/ 2536294 h 2536294"/>
              <a:gd name="connsiteX3" fmla="*/ 147877 w 9312901"/>
              <a:gd name="connsiteY3" fmla="*/ 2488167 h 2536294"/>
              <a:gd name="connsiteX4" fmla="*/ 0 w 9312901"/>
              <a:gd name="connsiteY4" fmla="*/ 60735 h 25362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312901" h="2536294">
                <a:moveTo>
                  <a:pt x="0" y="60735"/>
                </a:moveTo>
                <a:lnTo>
                  <a:pt x="9312901" y="0"/>
                </a:lnTo>
                <a:lnTo>
                  <a:pt x="8826657" y="2536294"/>
                </a:lnTo>
                <a:lnTo>
                  <a:pt x="147877" y="2488167"/>
                </a:lnTo>
                <a:lnTo>
                  <a:pt x="0" y="60735"/>
                </a:lnTo>
                <a:close/>
              </a:path>
            </a:pathLst>
          </a:custGeom>
          <a:gradFill>
            <a:gsLst>
              <a:gs pos="0">
                <a:srgbClr val="F26739"/>
              </a:gs>
              <a:gs pos="100000">
                <a:srgbClr val="E42612"/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id="{ADA43B62-BEE5-4A75-8116-63BC60612262}"/>
              </a:ext>
            </a:extLst>
          </p:cNvPr>
          <p:cNvSpPr txBox="1"/>
          <p:nvPr/>
        </p:nvSpPr>
        <p:spPr>
          <a:xfrm>
            <a:off x="6777251" y="2438836"/>
            <a:ext cx="5095881" cy="45704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pt-BR" sz="2200" b="1" dirty="0">
              <a:solidFill>
                <a:schemeClr val="tx1">
                  <a:lumMod val="75000"/>
                  <a:lumOff val="25000"/>
                </a:schemeClr>
              </a:solidFill>
              <a:latin typeface="RoBOTO" pitchFamily="2" charset="0"/>
              <a:ea typeface="RoBOTO" pitchFamily="2" charset="0"/>
            </a:endParaRPr>
          </a:p>
          <a:p>
            <a:r>
              <a:rPr lang="pt-BR" b="1" dirty="0">
                <a:solidFill>
                  <a:schemeClr val="tx1">
                    <a:lumMod val="75000"/>
                    <a:lumOff val="25000"/>
                  </a:schemeClr>
                </a:solidFill>
                <a:latin typeface="RoBOTO" pitchFamily="2" charset="0"/>
                <a:ea typeface="RoBOTO" pitchFamily="2" charset="0"/>
              </a:rPr>
              <a:t>Série de e-books da Oficina de Informática</a:t>
            </a:r>
          </a:p>
          <a:p>
            <a:pPr>
              <a:lnSpc>
                <a:spcPct val="150000"/>
              </a:lnSpc>
            </a:pPr>
            <a:r>
              <a:rPr lang="pt-BR" sz="1500" dirty="0">
                <a:solidFill>
                  <a:schemeClr val="tx1">
                    <a:lumMod val="85000"/>
                    <a:lumOff val="15000"/>
                  </a:schemeClr>
                </a:solidFill>
                <a:latin typeface="RoBOTO" pitchFamily="2" charset="0"/>
                <a:ea typeface="RoBOTO" pitchFamily="2" charset="0"/>
              </a:rPr>
              <a:t>Desenvolvido por: Nome do(a) autor(a) do e-book </a:t>
            </a:r>
          </a:p>
          <a:p>
            <a:pPr>
              <a:lnSpc>
                <a:spcPct val="150000"/>
              </a:lnSpc>
            </a:pPr>
            <a:endParaRPr lang="pt-BR" sz="1500" b="1" dirty="0">
              <a:solidFill>
                <a:schemeClr val="tx1">
                  <a:lumMod val="85000"/>
                  <a:lumOff val="15000"/>
                </a:schemeClr>
              </a:solidFill>
              <a:latin typeface="RoBOTO" pitchFamily="2" charset="0"/>
              <a:ea typeface="RoBOTO" pitchFamily="2" charset="0"/>
            </a:endParaRPr>
          </a:p>
          <a:p>
            <a:pPr>
              <a:lnSpc>
                <a:spcPct val="150000"/>
              </a:lnSpc>
            </a:pPr>
            <a:r>
              <a:rPr lang="pt-BR" sz="1500" dirty="0">
                <a:solidFill>
                  <a:schemeClr val="tx1">
                    <a:lumMod val="85000"/>
                    <a:lumOff val="15000"/>
                  </a:schemeClr>
                </a:solidFill>
                <a:latin typeface="Roboto" pitchFamily="2" charset="0"/>
                <a:ea typeface="RoBOTO" pitchFamily="2" charset="0"/>
              </a:rPr>
              <a:t>Este e-book foi desenvolvido pela Oficina de Informática para ser utilizado por estudantes dos Centros de Transformação da Instituição Amigos do Bem. </a:t>
            </a:r>
          </a:p>
          <a:p>
            <a:pPr>
              <a:lnSpc>
                <a:spcPct val="150000"/>
              </a:lnSpc>
            </a:pPr>
            <a:r>
              <a:rPr lang="pt-BR" sz="1500" dirty="0">
                <a:solidFill>
                  <a:schemeClr val="tx1">
                    <a:lumMod val="85000"/>
                    <a:lumOff val="15000"/>
                  </a:schemeClr>
                </a:solidFill>
                <a:latin typeface="Roboto" pitchFamily="2" charset="0"/>
                <a:ea typeface="RoBOTO" pitchFamily="2" charset="0"/>
              </a:rPr>
              <a:t>Não podendo ser reproduzido e divulgado sem </a:t>
            </a:r>
          </a:p>
          <a:p>
            <a:pPr>
              <a:lnSpc>
                <a:spcPct val="150000"/>
              </a:lnSpc>
            </a:pPr>
            <a:r>
              <a:rPr lang="pt-BR" sz="1500" dirty="0">
                <a:solidFill>
                  <a:schemeClr val="tx1">
                    <a:lumMod val="85000"/>
                    <a:lumOff val="15000"/>
                  </a:schemeClr>
                </a:solidFill>
                <a:latin typeface="Roboto" pitchFamily="2" charset="0"/>
                <a:ea typeface="RoBOTO" pitchFamily="2" charset="0"/>
              </a:rPr>
              <a:t>autorização de seus(as) desenvolvedores(as).</a:t>
            </a:r>
          </a:p>
          <a:p>
            <a:pPr>
              <a:lnSpc>
                <a:spcPct val="150000"/>
              </a:lnSpc>
            </a:pPr>
            <a:endParaRPr lang="pt-BR" sz="1500" dirty="0">
              <a:solidFill>
                <a:schemeClr val="tx1">
                  <a:lumMod val="85000"/>
                  <a:lumOff val="15000"/>
                </a:schemeClr>
              </a:solidFill>
              <a:latin typeface="Roboto" pitchFamily="2" charset="0"/>
              <a:ea typeface="RoBOTO" pitchFamily="2" charset="0"/>
            </a:endParaRPr>
          </a:p>
          <a:p>
            <a:pPr>
              <a:lnSpc>
                <a:spcPct val="150000"/>
              </a:lnSpc>
            </a:pPr>
            <a:endParaRPr lang="pt-BR" dirty="0">
              <a:solidFill>
                <a:schemeClr val="tx1">
                  <a:lumMod val="50000"/>
                  <a:lumOff val="50000"/>
                </a:schemeClr>
              </a:solidFill>
              <a:latin typeface="Roboto" pitchFamily="2" charset="0"/>
              <a:ea typeface="RoBOTO" pitchFamily="2" charset="0"/>
            </a:endParaRPr>
          </a:p>
          <a:p>
            <a:endParaRPr lang="pt-BR" sz="2200" b="1" dirty="0">
              <a:solidFill>
                <a:schemeClr val="tx1">
                  <a:lumMod val="50000"/>
                  <a:lumOff val="50000"/>
                </a:schemeClr>
              </a:solidFill>
              <a:latin typeface="RoBOTO" pitchFamily="2" charset="0"/>
              <a:ea typeface="RoBOTO" pitchFamily="2" charset="0"/>
            </a:endParaRPr>
          </a:p>
          <a:p>
            <a:endParaRPr lang="pt-BR" sz="2200" b="1" dirty="0">
              <a:solidFill>
                <a:schemeClr val="tx1">
                  <a:lumMod val="50000"/>
                  <a:lumOff val="50000"/>
                </a:schemeClr>
              </a:solidFill>
              <a:latin typeface="RoBOTO" pitchFamily="2" charset="0"/>
              <a:ea typeface="RoBOTO" pitchFamily="2" charset="0"/>
            </a:endParaRPr>
          </a:p>
        </p:txBody>
      </p:sp>
      <p:pic>
        <p:nvPicPr>
          <p:cNvPr id="3" name="Imagem 2">
            <a:extLst>
              <a:ext uri="{FF2B5EF4-FFF2-40B4-BE49-F238E27FC236}">
                <a16:creationId xmlns:a16="http://schemas.microsoft.com/office/drawing/2014/main" id="{D90F11A9-703C-4D40-B915-A9C6A123B3C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337" y="986590"/>
            <a:ext cx="6930327" cy="5244257"/>
          </a:xfrm>
          <a:prstGeom prst="rect">
            <a:avLst/>
          </a:prstGeom>
        </p:spPr>
      </p:pic>
      <p:sp>
        <p:nvSpPr>
          <p:cNvPr id="9" name="CaixaDeTexto 8">
            <a:extLst>
              <a:ext uri="{FF2B5EF4-FFF2-40B4-BE49-F238E27FC236}">
                <a16:creationId xmlns:a16="http://schemas.microsoft.com/office/drawing/2014/main" id="{CA19CBF9-EE79-41F0-815F-9871FCC81077}"/>
              </a:ext>
            </a:extLst>
          </p:cNvPr>
          <p:cNvSpPr txBox="1"/>
          <p:nvPr/>
        </p:nvSpPr>
        <p:spPr>
          <a:xfrm>
            <a:off x="7058664" y="1779875"/>
            <a:ext cx="595162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200" b="1" dirty="0">
                <a:solidFill>
                  <a:schemeClr val="bg1"/>
                </a:solidFill>
                <a:latin typeface="RoBOTO" pitchFamily="2" charset="0"/>
                <a:ea typeface="RoBOTO" pitchFamily="2" charset="0"/>
              </a:rPr>
              <a:t>TÍTULO </a:t>
            </a:r>
            <a:r>
              <a:rPr lang="pt-BR" sz="2200" b="1" dirty="0" err="1">
                <a:solidFill>
                  <a:schemeClr val="bg1"/>
                </a:solidFill>
                <a:latin typeface="RoBOTO" pitchFamily="2" charset="0"/>
                <a:ea typeface="RoBOTO" pitchFamily="2" charset="0"/>
              </a:rPr>
              <a:t>TÍTULO</a:t>
            </a:r>
            <a:r>
              <a:rPr lang="pt-BR" sz="2200" b="1" dirty="0">
                <a:solidFill>
                  <a:schemeClr val="bg1"/>
                </a:solidFill>
                <a:latin typeface="RoBOTO" pitchFamily="2" charset="0"/>
                <a:ea typeface="RoBOTO" pitchFamily="2" charset="0"/>
              </a:rPr>
              <a:t> </a:t>
            </a:r>
            <a:r>
              <a:rPr lang="pt-BR" sz="2200" b="1" dirty="0" err="1">
                <a:solidFill>
                  <a:schemeClr val="bg1"/>
                </a:solidFill>
                <a:latin typeface="RoBOTO" pitchFamily="2" charset="0"/>
                <a:ea typeface="RoBOTO" pitchFamily="2" charset="0"/>
              </a:rPr>
              <a:t>TÍTULO</a:t>
            </a:r>
            <a:endParaRPr lang="pt-BR" sz="2200" b="1" dirty="0">
              <a:solidFill>
                <a:schemeClr val="bg1"/>
              </a:solidFill>
              <a:latin typeface="RoBOTO" pitchFamily="2" charset="0"/>
              <a:ea typeface="RoBOTO" pitchFamily="2" charset="0"/>
            </a:endParaRP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42129552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agem 10">
            <a:extLst>
              <a:ext uri="{FF2B5EF4-FFF2-40B4-BE49-F238E27FC236}">
                <a16:creationId xmlns:a16="http://schemas.microsoft.com/office/drawing/2014/main" id="{84A76B21-B41A-4568-A8A1-1E6A26654BD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8" name="Retângulo 7">
            <a:extLst>
              <a:ext uri="{FF2B5EF4-FFF2-40B4-BE49-F238E27FC236}">
                <a16:creationId xmlns:a16="http://schemas.microsoft.com/office/drawing/2014/main" id="{E8BA0173-330D-4930-88A4-27A531093751}"/>
              </a:ext>
            </a:extLst>
          </p:cNvPr>
          <p:cNvSpPr/>
          <p:nvPr/>
        </p:nvSpPr>
        <p:spPr>
          <a:xfrm>
            <a:off x="-1" y="609599"/>
            <a:ext cx="12191999" cy="3304675"/>
          </a:xfrm>
          <a:prstGeom prst="rect">
            <a:avLst/>
          </a:prstGeom>
          <a:solidFill>
            <a:schemeClr val="bg1">
              <a:alpha val="5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0" name="CaixaDeTexto 9">
            <a:extLst>
              <a:ext uri="{FF2B5EF4-FFF2-40B4-BE49-F238E27FC236}">
                <a16:creationId xmlns:a16="http://schemas.microsoft.com/office/drawing/2014/main" id="{22E0472E-29E5-4BE4-B0C1-1401A079369B}"/>
              </a:ext>
            </a:extLst>
          </p:cNvPr>
          <p:cNvSpPr txBox="1"/>
          <p:nvPr/>
        </p:nvSpPr>
        <p:spPr>
          <a:xfrm>
            <a:off x="1683882" y="1453296"/>
            <a:ext cx="4267740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pt-BR" b="1" dirty="0">
                <a:solidFill>
                  <a:schemeClr val="tx1">
                    <a:lumMod val="75000"/>
                    <a:lumOff val="25000"/>
                  </a:schemeClr>
                </a:solidFill>
                <a:latin typeface="RoBOTO" pitchFamily="2" charset="0"/>
                <a:ea typeface="RoBOTO" pitchFamily="2" charset="0"/>
              </a:rPr>
              <a:t>Cap.1 - </a:t>
            </a:r>
            <a:r>
              <a:rPr lang="pt-BR" dirty="0">
                <a:solidFill>
                  <a:schemeClr val="tx1">
                    <a:lumMod val="85000"/>
                    <a:lumOff val="15000"/>
                  </a:schemeClr>
                </a:solidFill>
                <a:latin typeface="RoBOTO" pitchFamily="2" charset="0"/>
                <a:ea typeface="RoBOTO" pitchFamily="2" charset="0"/>
              </a:rPr>
              <a:t>Nome do capítulo ................. </a:t>
            </a:r>
            <a:r>
              <a:rPr lang="pt-BR" b="1" dirty="0">
                <a:solidFill>
                  <a:schemeClr val="tx1">
                    <a:lumMod val="85000"/>
                    <a:lumOff val="15000"/>
                  </a:schemeClr>
                </a:solidFill>
                <a:latin typeface="RoBOTO" pitchFamily="2" charset="0"/>
                <a:ea typeface="RoBOTO" pitchFamily="2" charset="0"/>
              </a:rPr>
              <a:t>00</a:t>
            </a:r>
          </a:p>
          <a:p>
            <a:pPr algn="just">
              <a:lnSpc>
                <a:spcPct val="150000"/>
              </a:lnSpc>
            </a:pPr>
            <a:r>
              <a:rPr lang="pt-BR" b="1" dirty="0">
                <a:solidFill>
                  <a:schemeClr val="tx1">
                    <a:lumMod val="75000"/>
                    <a:lumOff val="25000"/>
                  </a:schemeClr>
                </a:solidFill>
                <a:latin typeface="Roboto" pitchFamily="2" charset="0"/>
                <a:ea typeface="Roboto" pitchFamily="2" charset="0"/>
              </a:rPr>
              <a:t>Cap.2 - </a:t>
            </a:r>
            <a:r>
              <a:rPr lang="pt-BR" dirty="0">
                <a:solidFill>
                  <a:schemeClr val="tx1">
                    <a:lumMod val="85000"/>
                    <a:lumOff val="15000"/>
                  </a:schemeClr>
                </a:solidFill>
                <a:latin typeface="Roboto" pitchFamily="2" charset="0"/>
                <a:ea typeface="Roboto" pitchFamily="2" charset="0"/>
              </a:rPr>
              <a:t>Nome do capítulo ................. </a:t>
            </a:r>
            <a:r>
              <a:rPr lang="pt-BR" b="1" dirty="0">
                <a:solidFill>
                  <a:schemeClr val="tx1">
                    <a:lumMod val="85000"/>
                    <a:lumOff val="15000"/>
                  </a:schemeClr>
                </a:solidFill>
                <a:latin typeface="Roboto" pitchFamily="2" charset="0"/>
                <a:ea typeface="Roboto" pitchFamily="2" charset="0"/>
              </a:rPr>
              <a:t>00</a:t>
            </a:r>
          </a:p>
          <a:p>
            <a:pPr algn="just">
              <a:lnSpc>
                <a:spcPct val="150000"/>
              </a:lnSpc>
            </a:pPr>
            <a:r>
              <a:rPr lang="pt-BR" b="1" dirty="0">
                <a:solidFill>
                  <a:schemeClr val="tx1">
                    <a:lumMod val="75000"/>
                    <a:lumOff val="25000"/>
                  </a:schemeClr>
                </a:solidFill>
                <a:latin typeface="Roboto" pitchFamily="2" charset="0"/>
                <a:ea typeface="Roboto" pitchFamily="2" charset="0"/>
              </a:rPr>
              <a:t>Cap.3 - </a:t>
            </a:r>
            <a:r>
              <a:rPr lang="pt-BR" dirty="0">
                <a:solidFill>
                  <a:schemeClr val="tx1">
                    <a:lumMod val="85000"/>
                    <a:lumOff val="15000"/>
                  </a:schemeClr>
                </a:solidFill>
                <a:latin typeface="Roboto" pitchFamily="2" charset="0"/>
                <a:ea typeface="Roboto" pitchFamily="2" charset="0"/>
              </a:rPr>
              <a:t>Nome do capítulo ................. </a:t>
            </a:r>
            <a:r>
              <a:rPr lang="pt-BR" b="1" dirty="0">
                <a:solidFill>
                  <a:schemeClr val="tx1">
                    <a:lumMod val="85000"/>
                    <a:lumOff val="15000"/>
                  </a:schemeClr>
                </a:solidFill>
                <a:latin typeface="Roboto" pitchFamily="2" charset="0"/>
                <a:ea typeface="Roboto" pitchFamily="2" charset="0"/>
              </a:rPr>
              <a:t>00</a:t>
            </a:r>
            <a:endParaRPr lang="pt-BR" b="1" dirty="0">
              <a:solidFill>
                <a:schemeClr val="tx1">
                  <a:lumMod val="50000"/>
                  <a:lumOff val="50000"/>
                </a:schemeClr>
              </a:solidFill>
              <a:latin typeface="Roboto" pitchFamily="2" charset="0"/>
              <a:ea typeface="Roboto" pitchFamily="2" charset="0"/>
            </a:endParaRPr>
          </a:p>
          <a:p>
            <a:pPr algn="just">
              <a:lnSpc>
                <a:spcPct val="150000"/>
              </a:lnSpc>
            </a:pPr>
            <a:r>
              <a:rPr lang="pt-BR" b="1" dirty="0">
                <a:solidFill>
                  <a:schemeClr val="tx1">
                    <a:lumMod val="75000"/>
                    <a:lumOff val="25000"/>
                  </a:schemeClr>
                </a:solidFill>
                <a:latin typeface="Roboto" pitchFamily="2" charset="0"/>
                <a:ea typeface="Roboto" pitchFamily="2" charset="0"/>
              </a:rPr>
              <a:t>Cap.4 - </a:t>
            </a:r>
            <a:r>
              <a:rPr lang="pt-BR" dirty="0">
                <a:solidFill>
                  <a:schemeClr val="tx1">
                    <a:lumMod val="85000"/>
                    <a:lumOff val="15000"/>
                  </a:schemeClr>
                </a:solidFill>
                <a:latin typeface="Roboto" pitchFamily="2" charset="0"/>
                <a:ea typeface="Roboto" pitchFamily="2" charset="0"/>
              </a:rPr>
              <a:t>Nome do capítulo ................. </a:t>
            </a:r>
            <a:r>
              <a:rPr lang="pt-BR" b="1" dirty="0">
                <a:solidFill>
                  <a:schemeClr val="tx1">
                    <a:lumMod val="85000"/>
                    <a:lumOff val="15000"/>
                  </a:schemeClr>
                </a:solidFill>
                <a:latin typeface="Roboto" pitchFamily="2" charset="0"/>
                <a:ea typeface="Roboto" pitchFamily="2" charset="0"/>
              </a:rPr>
              <a:t>00</a:t>
            </a:r>
          </a:p>
          <a:p>
            <a:pPr algn="just">
              <a:lnSpc>
                <a:spcPct val="150000"/>
              </a:lnSpc>
            </a:pPr>
            <a:r>
              <a:rPr lang="pt-BR" b="1" dirty="0">
                <a:solidFill>
                  <a:schemeClr val="tx1">
                    <a:lumMod val="75000"/>
                    <a:lumOff val="25000"/>
                  </a:schemeClr>
                </a:solidFill>
                <a:latin typeface="Roboto" pitchFamily="2" charset="0"/>
                <a:ea typeface="Roboto" pitchFamily="2" charset="0"/>
              </a:rPr>
              <a:t>Cap.5 - </a:t>
            </a:r>
            <a:r>
              <a:rPr lang="pt-BR" dirty="0">
                <a:solidFill>
                  <a:schemeClr val="tx1">
                    <a:lumMod val="85000"/>
                    <a:lumOff val="15000"/>
                  </a:schemeClr>
                </a:solidFill>
                <a:latin typeface="Roboto" pitchFamily="2" charset="0"/>
                <a:ea typeface="Roboto" pitchFamily="2" charset="0"/>
              </a:rPr>
              <a:t>Nome do capítulo ................. </a:t>
            </a:r>
            <a:r>
              <a:rPr lang="pt-BR" b="1" dirty="0">
                <a:solidFill>
                  <a:schemeClr val="tx1">
                    <a:lumMod val="85000"/>
                    <a:lumOff val="15000"/>
                  </a:schemeClr>
                </a:solidFill>
                <a:latin typeface="Roboto" pitchFamily="2" charset="0"/>
                <a:ea typeface="Roboto" pitchFamily="2" charset="0"/>
              </a:rPr>
              <a:t>00</a:t>
            </a:r>
            <a:endParaRPr lang="pt-BR" sz="2200" b="1" dirty="0">
              <a:solidFill>
                <a:schemeClr val="tx1">
                  <a:lumMod val="50000"/>
                  <a:lumOff val="50000"/>
                </a:schemeClr>
              </a:solidFill>
              <a:latin typeface="RoBOTO" pitchFamily="2" charset="0"/>
              <a:ea typeface="RoBOTO" pitchFamily="2" charset="0"/>
            </a:endParaRPr>
          </a:p>
        </p:txBody>
      </p:sp>
      <p:sp>
        <p:nvSpPr>
          <p:cNvPr id="19" name="Retângulo 6">
            <a:extLst>
              <a:ext uri="{FF2B5EF4-FFF2-40B4-BE49-F238E27FC236}">
                <a16:creationId xmlns:a16="http://schemas.microsoft.com/office/drawing/2014/main" id="{2FBC7414-D553-4DEB-88C8-322D3EACC5B7}"/>
              </a:ext>
            </a:extLst>
          </p:cNvPr>
          <p:cNvSpPr/>
          <p:nvPr/>
        </p:nvSpPr>
        <p:spPr>
          <a:xfrm>
            <a:off x="1031805" y="364609"/>
            <a:ext cx="7007295" cy="863661"/>
          </a:xfrm>
          <a:custGeom>
            <a:avLst/>
            <a:gdLst>
              <a:gd name="connsiteX0" fmla="*/ 0 w 7106653"/>
              <a:gd name="connsiteY0" fmla="*/ 0 h 2504210"/>
              <a:gd name="connsiteX1" fmla="*/ 7106653 w 7106653"/>
              <a:gd name="connsiteY1" fmla="*/ 0 h 2504210"/>
              <a:gd name="connsiteX2" fmla="*/ 7106653 w 7106653"/>
              <a:gd name="connsiteY2" fmla="*/ 2504210 h 2504210"/>
              <a:gd name="connsiteX3" fmla="*/ 0 w 7106653"/>
              <a:gd name="connsiteY3" fmla="*/ 2504210 h 2504210"/>
              <a:gd name="connsiteX4" fmla="*/ 0 w 7106653"/>
              <a:gd name="connsiteY4" fmla="*/ 0 h 2504210"/>
              <a:gd name="connsiteX0" fmla="*/ 0 w 7716253"/>
              <a:gd name="connsiteY0" fmla="*/ 176463 h 2680673"/>
              <a:gd name="connsiteX1" fmla="*/ 7716253 w 7716253"/>
              <a:gd name="connsiteY1" fmla="*/ 0 h 2680673"/>
              <a:gd name="connsiteX2" fmla="*/ 7106653 w 7716253"/>
              <a:gd name="connsiteY2" fmla="*/ 2680673 h 2680673"/>
              <a:gd name="connsiteX3" fmla="*/ 0 w 7716253"/>
              <a:gd name="connsiteY3" fmla="*/ 2680673 h 2680673"/>
              <a:gd name="connsiteX4" fmla="*/ 0 w 7716253"/>
              <a:gd name="connsiteY4" fmla="*/ 176463 h 2680673"/>
              <a:gd name="connsiteX0" fmla="*/ 0 w 7716253"/>
              <a:gd name="connsiteY0" fmla="*/ 176463 h 2680673"/>
              <a:gd name="connsiteX1" fmla="*/ 7716253 w 7716253"/>
              <a:gd name="connsiteY1" fmla="*/ 0 h 2680673"/>
              <a:gd name="connsiteX2" fmla="*/ 5534527 w 7716253"/>
              <a:gd name="connsiteY2" fmla="*/ 2087115 h 2680673"/>
              <a:gd name="connsiteX3" fmla="*/ 0 w 7716253"/>
              <a:gd name="connsiteY3" fmla="*/ 2680673 h 2680673"/>
              <a:gd name="connsiteX4" fmla="*/ 0 w 7716253"/>
              <a:gd name="connsiteY4" fmla="*/ 176463 h 2680673"/>
              <a:gd name="connsiteX0" fmla="*/ 0 w 7716253"/>
              <a:gd name="connsiteY0" fmla="*/ 176463 h 2680673"/>
              <a:gd name="connsiteX1" fmla="*/ 7716253 w 7716253"/>
              <a:gd name="connsiteY1" fmla="*/ 0 h 2680673"/>
              <a:gd name="connsiteX2" fmla="*/ 6994359 w 7716253"/>
              <a:gd name="connsiteY2" fmla="*/ 2680673 h 2680673"/>
              <a:gd name="connsiteX3" fmla="*/ 0 w 7716253"/>
              <a:gd name="connsiteY3" fmla="*/ 2680673 h 2680673"/>
              <a:gd name="connsiteX4" fmla="*/ 0 w 7716253"/>
              <a:gd name="connsiteY4" fmla="*/ 176463 h 2680673"/>
              <a:gd name="connsiteX0" fmla="*/ 0 w 7058526"/>
              <a:gd name="connsiteY0" fmla="*/ 0 h 2504210"/>
              <a:gd name="connsiteX1" fmla="*/ 7058526 w 7058526"/>
              <a:gd name="connsiteY1" fmla="*/ 465221 h 2504210"/>
              <a:gd name="connsiteX2" fmla="*/ 6994359 w 7058526"/>
              <a:gd name="connsiteY2" fmla="*/ 2504210 h 2504210"/>
              <a:gd name="connsiteX3" fmla="*/ 0 w 7058526"/>
              <a:gd name="connsiteY3" fmla="*/ 2504210 h 2504210"/>
              <a:gd name="connsiteX4" fmla="*/ 0 w 7058526"/>
              <a:gd name="connsiteY4" fmla="*/ 0 h 2504210"/>
              <a:gd name="connsiteX0" fmla="*/ 0 w 7716252"/>
              <a:gd name="connsiteY0" fmla="*/ 32084 h 2536294"/>
              <a:gd name="connsiteX1" fmla="*/ 7716252 w 7716252"/>
              <a:gd name="connsiteY1" fmla="*/ 0 h 2536294"/>
              <a:gd name="connsiteX2" fmla="*/ 6994359 w 7716252"/>
              <a:gd name="connsiteY2" fmla="*/ 2536294 h 2536294"/>
              <a:gd name="connsiteX3" fmla="*/ 0 w 7716252"/>
              <a:gd name="connsiteY3" fmla="*/ 2536294 h 2536294"/>
              <a:gd name="connsiteX4" fmla="*/ 0 w 7716252"/>
              <a:gd name="connsiteY4" fmla="*/ 32084 h 2536294"/>
              <a:gd name="connsiteX0" fmla="*/ 0 w 8614610"/>
              <a:gd name="connsiteY0" fmla="*/ 96252 h 2536294"/>
              <a:gd name="connsiteX1" fmla="*/ 8614610 w 8614610"/>
              <a:gd name="connsiteY1" fmla="*/ 0 h 2536294"/>
              <a:gd name="connsiteX2" fmla="*/ 7892717 w 8614610"/>
              <a:gd name="connsiteY2" fmla="*/ 2536294 h 2536294"/>
              <a:gd name="connsiteX3" fmla="*/ 898358 w 8614610"/>
              <a:gd name="connsiteY3" fmla="*/ 2536294 h 2536294"/>
              <a:gd name="connsiteX4" fmla="*/ 0 w 8614610"/>
              <a:gd name="connsiteY4" fmla="*/ 96252 h 2536294"/>
              <a:gd name="connsiteX0" fmla="*/ 0 w 8614610"/>
              <a:gd name="connsiteY0" fmla="*/ 96252 h 2536294"/>
              <a:gd name="connsiteX1" fmla="*/ 8614610 w 8614610"/>
              <a:gd name="connsiteY1" fmla="*/ 0 h 2536294"/>
              <a:gd name="connsiteX2" fmla="*/ 7892717 w 8614610"/>
              <a:gd name="connsiteY2" fmla="*/ 2536294 h 2536294"/>
              <a:gd name="connsiteX3" fmla="*/ 0 w 8614610"/>
              <a:gd name="connsiteY3" fmla="*/ 2488167 h 2536294"/>
              <a:gd name="connsiteX4" fmla="*/ 0 w 8614610"/>
              <a:gd name="connsiteY4" fmla="*/ 96252 h 2536294"/>
              <a:gd name="connsiteX0" fmla="*/ 0 w 9208168"/>
              <a:gd name="connsiteY0" fmla="*/ 96252 h 2536294"/>
              <a:gd name="connsiteX1" fmla="*/ 9208168 w 9208168"/>
              <a:gd name="connsiteY1" fmla="*/ 0 h 2536294"/>
              <a:gd name="connsiteX2" fmla="*/ 8486275 w 9208168"/>
              <a:gd name="connsiteY2" fmla="*/ 2536294 h 2536294"/>
              <a:gd name="connsiteX3" fmla="*/ 593558 w 9208168"/>
              <a:gd name="connsiteY3" fmla="*/ 2488167 h 2536294"/>
              <a:gd name="connsiteX4" fmla="*/ 0 w 9208168"/>
              <a:gd name="connsiteY4" fmla="*/ 96252 h 2536294"/>
              <a:gd name="connsiteX0" fmla="*/ 192505 w 9400673"/>
              <a:gd name="connsiteY0" fmla="*/ 96252 h 2536294"/>
              <a:gd name="connsiteX1" fmla="*/ 9400673 w 9400673"/>
              <a:gd name="connsiteY1" fmla="*/ 0 h 2536294"/>
              <a:gd name="connsiteX2" fmla="*/ 8678780 w 9400673"/>
              <a:gd name="connsiteY2" fmla="*/ 2536294 h 2536294"/>
              <a:gd name="connsiteX3" fmla="*/ 0 w 9400673"/>
              <a:gd name="connsiteY3" fmla="*/ 2488167 h 2536294"/>
              <a:gd name="connsiteX4" fmla="*/ 192505 w 9400673"/>
              <a:gd name="connsiteY4" fmla="*/ 96252 h 2536294"/>
              <a:gd name="connsiteX0" fmla="*/ 0 w 9705650"/>
              <a:gd name="connsiteY0" fmla="*/ 96251 h 2536294"/>
              <a:gd name="connsiteX1" fmla="*/ 9705650 w 9705650"/>
              <a:gd name="connsiteY1" fmla="*/ 0 h 2536294"/>
              <a:gd name="connsiteX2" fmla="*/ 8983757 w 9705650"/>
              <a:gd name="connsiteY2" fmla="*/ 2536294 h 2536294"/>
              <a:gd name="connsiteX3" fmla="*/ 304977 w 9705650"/>
              <a:gd name="connsiteY3" fmla="*/ 2488167 h 2536294"/>
              <a:gd name="connsiteX4" fmla="*/ 0 w 9705650"/>
              <a:gd name="connsiteY4" fmla="*/ 96251 h 2536294"/>
              <a:gd name="connsiteX0" fmla="*/ 0 w 9548550"/>
              <a:gd name="connsiteY0" fmla="*/ 60735 h 2536294"/>
              <a:gd name="connsiteX1" fmla="*/ 9548550 w 9548550"/>
              <a:gd name="connsiteY1" fmla="*/ 0 h 2536294"/>
              <a:gd name="connsiteX2" fmla="*/ 8826657 w 9548550"/>
              <a:gd name="connsiteY2" fmla="*/ 2536294 h 2536294"/>
              <a:gd name="connsiteX3" fmla="*/ 147877 w 9548550"/>
              <a:gd name="connsiteY3" fmla="*/ 2488167 h 2536294"/>
              <a:gd name="connsiteX4" fmla="*/ 0 w 9548550"/>
              <a:gd name="connsiteY4" fmla="*/ 60735 h 2536294"/>
              <a:gd name="connsiteX0" fmla="*/ 0 w 9312901"/>
              <a:gd name="connsiteY0" fmla="*/ 60735 h 2536294"/>
              <a:gd name="connsiteX1" fmla="*/ 9312901 w 9312901"/>
              <a:gd name="connsiteY1" fmla="*/ 0 h 2536294"/>
              <a:gd name="connsiteX2" fmla="*/ 8826657 w 9312901"/>
              <a:gd name="connsiteY2" fmla="*/ 2536294 h 2536294"/>
              <a:gd name="connsiteX3" fmla="*/ 147877 w 9312901"/>
              <a:gd name="connsiteY3" fmla="*/ 2488167 h 2536294"/>
              <a:gd name="connsiteX4" fmla="*/ 0 w 9312901"/>
              <a:gd name="connsiteY4" fmla="*/ 60735 h 25362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312901" h="2536294">
                <a:moveTo>
                  <a:pt x="0" y="60735"/>
                </a:moveTo>
                <a:lnTo>
                  <a:pt x="9312901" y="0"/>
                </a:lnTo>
                <a:lnTo>
                  <a:pt x="8826657" y="2536294"/>
                </a:lnTo>
                <a:lnTo>
                  <a:pt x="147877" y="2488167"/>
                </a:lnTo>
                <a:lnTo>
                  <a:pt x="0" y="60735"/>
                </a:lnTo>
                <a:close/>
              </a:path>
            </a:pathLst>
          </a:custGeom>
          <a:gradFill>
            <a:gsLst>
              <a:gs pos="0">
                <a:srgbClr val="F26739"/>
              </a:gs>
              <a:gs pos="100000">
                <a:srgbClr val="E42612"/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4" name="CaixaDeTexto 13">
            <a:extLst>
              <a:ext uri="{FF2B5EF4-FFF2-40B4-BE49-F238E27FC236}">
                <a16:creationId xmlns:a16="http://schemas.microsoft.com/office/drawing/2014/main" id="{E4BD4ECB-7142-4E85-AD63-D83B8DD7C3EA}"/>
              </a:ext>
            </a:extLst>
          </p:cNvPr>
          <p:cNvSpPr txBox="1"/>
          <p:nvPr/>
        </p:nvSpPr>
        <p:spPr>
          <a:xfrm>
            <a:off x="1475334" y="601977"/>
            <a:ext cx="7628559" cy="4462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300" b="1" dirty="0">
                <a:solidFill>
                  <a:schemeClr val="bg1"/>
                </a:solidFill>
                <a:latin typeface="RoBOTO" pitchFamily="2" charset="0"/>
                <a:ea typeface="RoBOTO" pitchFamily="2" charset="0"/>
              </a:rPr>
              <a:t>O QUE VOCÊ ENCONTRARÁ NESSE E-BOOK:</a:t>
            </a:r>
            <a:endParaRPr lang="pt-BR" sz="2200" b="1" dirty="0">
              <a:solidFill>
                <a:schemeClr val="bg1"/>
              </a:solidFill>
              <a:latin typeface="RoBOTO" pitchFamily="2" charset="0"/>
              <a:ea typeface="RoBOTO" pitchFamily="2" charset="0"/>
            </a:endParaRPr>
          </a:p>
        </p:txBody>
      </p:sp>
      <p:sp>
        <p:nvSpPr>
          <p:cNvPr id="17" name="CaixaDeTexto 16">
            <a:extLst>
              <a:ext uri="{FF2B5EF4-FFF2-40B4-BE49-F238E27FC236}">
                <a16:creationId xmlns:a16="http://schemas.microsoft.com/office/drawing/2014/main" id="{080CC380-4952-4268-93E1-057A0EAF6D43}"/>
              </a:ext>
            </a:extLst>
          </p:cNvPr>
          <p:cNvSpPr txBox="1"/>
          <p:nvPr/>
        </p:nvSpPr>
        <p:spPr>
          <a:xfrm>
            <a:off x="6496242" y="1444840"/>
            <a:ext cx="4267740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pt-BR" b="1" dirty="0">
                <a:solidFill>
                  <a:schemeClr val="tx1">
                    <a:lumMod val="75000"/>
                    <a:lumOff val="25000"/>
                  </a:schemeClr>
                </a:solidFill>
                <a:latin typeface="RoBOTO" pitchFamily="2" charset="0"/>
                <a:ea typeface="RoBOTO" pitchFamily="2" charset="0"/>
              </a:rPr>
              <a:t>Cap.6 - </a:t>
            </a:r>
            <a:r>
              <a:rPr lang="pt-BR" dirty="0">
                <a:solidFill>
                  <a:schemeClr val="tx1">
                    <a:lumMod val="85000"/>
                    <a:lumOff val="15000"/>
                  </a:schemeClr>
                </a:solidFill>
                <a:latin typeface="RoBOTO" pitchFamily="2" charset="0"/>
                <a:ea typeface="RoBOTO" pitchFamily="2" charset="0"/>
              </a:rPr>
              <a:t>Nome do capítulo ................. </a:t>
            </a:r>
            <a:r>
              <a:rPr lang="pt-BR" b="1" dirty="0">
                <a:solidFill>
                  <a:schemeClr val="tx1">
                    <a:lumMod val="85000"/>
                    <a:lumOff val="15000"/>
                  </a:schemeClr>
                </a:solidFill>
                <a:latin typeface="RoBOTO" pitchFamily="2" charset="0"/>
                <a:ea typeface="RoBOTO" pitchFamily="2" charset="0"/>
              </a:rPr>
              <a:t>00</a:t>
            </a:r>
          </a:p>
          <a:p>
            <a:pPr algn="just">
              <a:lnSpc>
                <a:spcPct val="150000"/>
              </a:lnSpc>
            </a:pPr>
            <a:r>
              <a:rPr lang="pt-BR" b="1" dirty="0">
                <a:solidFill>
                  <a:schemeClr val="tx1">
                    <a:lumMod val="75000"/>
                    <a:lumOff val="25000"/>
                  </a:schemeClr>
                </a:solidFill>
                <a:latin typeface="Roboto" pitchFamily="2" charset="0"/>
                <a:ea typeface="Roboto" pitchFamily="2" charset="0"/>
              </a:rPr>
              <a:t>Cap.7 - </a:t>
            </a:r>
            <a:r>
              <a:rPr lang="pt-BR" dirty="0">
                <a:solidFill>
                  <a:schemeClr val="tx1">
                    <a:lumMod val="85000"/>
                    <a:lumOff val="15000"/>
                  </a:schemeClr>
                </a:solidFill>
                <a:latin typeface="Roboto" pitchFamily="2" charset="0"/>
                <a:ea typeface="Roboto" pitchFamily="2" charset="0"/>
              </a:rPr>
              <a:t>Nome do capítulo ................. </a:t>
            </a:r>
            <a:r>
              <a:rPr lang="pt-BR" b="1" dirty="0">
                <a:solidFill>
                  <a:schemeClr val="tx1">
                    <a:lumMod val="85000"/>
                    <a:lumOff val="15000"/>
                  </a:schemeClr>
                </a:solidFill>
                <a:latin typeface="Roboto" pitchFamily="2" charset="0"/>
                <a:ea typeface="Roboto" pitchFamily="2" charset="0"/>
              </a:rPr>
              <a:t>00</a:t>
            </a:r>
          </a:p>
          <a:p>
            <a:pPr algn="just">
              <a:lnSpc>
                <a:spcPct val="150000"/>
              </a:lnSpc>
            </a:pPr>
            <a:r>
              <a:rPr lang="pt-BR" b="1" dirty="0">
                <a:solidFill>
                  <a:schemeClr val="tx1">
                    <a:lumMod val="75000"/>
                    <a:lumOff val="25000"/>
                  </a:schemeClr>
                </a:solidFill>
                <a:latin typeface="Roboto" pitchFamily="2" charset="0"/>
                <a:ea typeface="Roboto" pitchFamily="2" charset="0"/>
              </a:rPr>
              <a:t>Cap.8 - </a:t>
            </a:r>
            <a:r>
              <a:rPr lang="pt-BR" dirty="0">
                <a:solidFill>
                  <a:schemeClr val="tx1">
                    <a:lumMod val="85000"/>
                    <a:lumOff val="15000"/>
                  </a:schemeClr>
                </a:solidFill>
                <a:latin typeface="Roboto" pitchFamily="2" charset="0"/>
                <a:ea typeface="Roboto" pitchFamily="2" charset="0"/>
              </a:rPr>
              <a:t>Nome do capítulo ................. </a:t>
            </a:r>
            <a:r>
              <a:rPr lang="pt-BR" b="1" dirty="0">
                <a:solidFill>
                  <a:schemeClr val="tx1">
                    <a:lumMod val="85000"/>
                    <a:lumOff val="15000"/>
                  </a:schemeClr>
                </a:solidFill>
                <a:latin typeface="Roboto" pitchFamily="2" charset="0"/>
                <a:ea typeface="Roboto" pitchFamily="2" charset="0"/>
              </a:rPr>
              <a:t>00</a:t>
            </a:r>
            <a:endParaRPr lang="pt-BR" b="1" dirty="0">
              <a:solidFill>
                <a:schemeClr val="tx1">
                  <a:lumMod val="50000"/>
                  <a:lumOff val="50000"/>
                </a:schemeClr>
              </a:solidFill>
              <a:latin typeface="Roboto" pitchFamily="2" charset="0"/>
              <a:ea typeface="Roboto" pitchFamily="2" charset="0"/>
            </a:endParaRPr>
          </a:p>
          <a:p>
            <a:pPr algn="just">
              <a:lnSpc>
                <a:spcPct val="150000"/>
              </a:lnSpc>
            </a:pPr>
            <a:r>
              <a:rPr lang="pt-BR" b="1" dirty="0">
                <a:solidFill>
                  <a:schemeClr val="tx1">
                    <a:lumMod val="75000"/>
                    <a:lumOff val="25000"/>
                  </a:schemeClr>
                </a:solidFill>
                <a:latin typeface="Roboto" pitchFamily="2" charset="0"/>
                <a:ea typeface="Roboto" pitchFamily="2" charset="0"/>
              </a:rPr>
              <a:t>Cap.9 - </a:t>
            </a:r>
            <a:r>
              <a:rPr lang="pt-BR" dirty="0">
                <a:solidFill>
                  <a:schemeClr val="tx1">
                    <a:lumMod val="85000"/>
                    <a:lumOff val="15000"/>
                  </a:schemeClr>
                </a:solidFill>
                <a:latin typeface="Roboto" pitchFamily="2" charset="0"/>
                <a:ea typeface="Roboto" pitchFamily="2" charset="0"/>
              </a:rPr>
              <a:t>Nome do capítulo ................. </a:t>
            </a:r>
            <a:r>
              <a:rPr lang="pt-BR" b="1" dirty="0">
                <a:solidFill>
                  <a:schemeClr val="tx1">
                    <a:lumMod val="85000"/>
                    <a:lumOff val="15000"/>
                  </a:schemeClr>
                </a:solidFill>
                <a:latin typeface="Roboto" pitchFamily="2" charset="0"/>
                <a:ea typeface="Roboto" pitchFamily="2" charset="0"/>
              </a:rPr>
              <a:t>00</a:t>
            </a:r>
          </a:p>
          <a:p>
            <a:pPr algn="just">
              <a:lnSpc>
                <a:spcPct val="150000"/>
              </a:lnSpc>
            </a:pPr>
            <a:r>
              <a:rPr lang="pt-BR" b="1" dirty="0">
                <a:solidFill>
                  <a:schemeClr val="tx1">
                    <a:lumMod val="75000"/>
                    <a:lumOff val="25000"/>
                  </a:schemeClr>
                </a:solidFill>
                <a:latin typeface="Roboto" pitchFamily="2" charset="0"/>
                <a:ea typeface="Roboto" pitchFamily="2" charset="0"/>
              </a:rPr>
              <a:t>Cap.10 - </a:t>
            </a:r>
            <a:r>
              <a:rPr lang="pt-BR" dirty="0">
                <a:solidFill>
                  <a:schemeClr val="tx1">
                    <a:lumMod val="85000"/>
                    <a:lumOff val="15000"/>
                  </a:schemeClr>
                </a:solidFill>
                <a:latin typeface="Roboto" pitchFamily="2" charset="0"/>
                <a:ea typeface="Roboto" pitchFamily="2" charset="0"/>
              </a:rPr>
              <a:t>Nome do capítulo ............... </a:t>
            </a:r>
            <a:r>
              <a:rPr lang="pt-BR" b="1" dirty="0">
                <a:solidFill>
                  <a:schemeClr val="tx1">
                    <a:lumMod val="85000"/>
                    <a:lumOff val="15000"/>
                  </a:schemeClr>
                </a:solidFill>
                <a:latin typeface="Roboto" pitchFamily="2" charset="0"/>
                <a:ea typeface="Roboto" pitchFamily="2" charset="0"/>
              </a:rPr>
              <a:t>00</a:t>
            </a:r>
            <a:endParaRPr lang="pt-BR" sz="2200" b="1" dirty="0">
              <a:solidFill>
                <a:schemeClr val="tx1">
                  <a:lumMod val="50000"/>
                  <a:lumOff val="50000"/>
                </a:schemeClr>
              </a:solidFill>
              <a:latin typeface="RoBOTO" pitchFamily="2" charset="0"/>
              <a:ea typeface="RoBOTO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3014836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>
            <a:extLst>
              <a:ext uri="{FF2B5EF4-FFF2-40B4-BE49-F238E27FC236}">
                <a16:creationId xmlns:a16="http://schemas.microsoft.com/office/drawing/2014/main" id="{F7CBB83A-40B4-4E6E-8E28-11C7EF2A9564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9000">
                <a:srgbClr val="FFF200"/>
              </a:gs>
              <a:gs pos="100000">
                <a:srgbClr val="FB6725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8" name="Retângulo 7">
            <a:extLst>
              <a:ext uri="{FF2B5EF4-FFF2-40B4-BE49-F238E27FC236}">
                <a16:creationId xmlns:a16="http://schemas.microsoft.com/office/drawing/2014/main" id="{EF6B8CF4-A6D8-4CB6-8253-2CC3C2426138}"/>
              </a:ext>
            </a:extLst>
          </p:cNvPr>
          <p:cNvSpPr/>
          <p:nvPr/>
        </p:nvSpPr>
        <p:spPr>
          <a:xfrm>
            <a:off x="0" y="1828800"/>
            <a:ext cx="12192000" cy="3454026"/>
          </a:xfrm>
          <a:prstGeom prst="rect">
            <a:avLst/>
          </a:prstGeom>
          <a:solidFill>
            <a:schemeClr val="bg1">
              <a:alpha val="5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" name="Retângulo 6">
            <a:extLst>
              <a:ext uri="{FF2B5EF4-FFF2-40B4-BE49-F238E27FC236}">
                <a16:creationId xmlns:a16="http://schemas.microsoft.com/office/drawing/2014/main" id="{1121B13D-43BF-40B8-9A46-D85E9C0EC548}"/>
              </a:ext>
            </a:extLst>
          </p:cNvPr>
          <p:cNvSpPr/>
          <p:nvPr/>
        </p:nvSpPr>
        <p:spPr>
          <a:xfrm>
            <a:off x="6464968" y="1575175"/>
            <a:ext cx="5598695" cy="863661"/>
          </a:xfrm>
          <a:custGeom>
            <a:avLst/>
            <a:gdLst>
              <a:gd name="connsiteX0" fmla="*/ 0 w 7106653"/>
              <a:gd name="connsiteY0" fmla="*/ 0 h 2504210"/>
              <a:gd name="connsiteX1" fmla="*/ 7106653 w 7106653"/>
              <a:gd name="connsiteY1" fmla="*/ 0 h 2504210"/>
              <a:gd name="connsiteX2" fmla="*/ 7106653 w 7106653"/>
              <a:gd name="connsiteY2" fmla="*/ 2504210 h 2504210"/>
              <a:gd name="connsiteX3" fmla="*/ 0 w 7106653"/>
              <a:gd name="connsiteY3" fmla="*/ 2504210 h 2504210"/>
              <a:gd name="connsiteX4" fmla="*/ 0 w 7106653"/>
              <a:gd name="connsiteY4" fmla="*/ 0 h 2504210"/>
              <a:gd name="connsiteX0" fmla="*/ 0 w 7716253"/>
              <a:gd name="connsiteY0" fmla="*/ 176463 h 2680673"/>
              <a:gd name="connsiteX1" fmla="*/ 7716253 w 7716253"/>
              <a:gd name="connsiteY1" fmla="*/ 0 h 2680673"/>
              <a:gd name="connsiteX2" fmla="*/ 7106653 w 7716253"/>
              <a:gd name="connsiteY2" fmla="*/ 2680673 h 2680673"/>
              <a:gd name="connsiteX3" fmla="*/ 0 w 7716253"/>
              <a:gd name="connsiteY3" fmla="*/ 2680673 h 2680673"/>
              <a:gd name="connsiteX4" fmla="*/ 0 w 7716253"/>
              <a:gd name="connsiteY4" fmla="*/ 176463 h 2680673"/>
              <a:gd name="connsiteX0" fmla="*/ 0 w 7716253"/>
              <a:gd name="connsiteY0" fmla="*/ 176463 h 2680673"/>
              <a:gd name="connsiteX1" fmla="*/ 7716253 w 7716253"/>
              <a:gd name="connsiteY1" fmla="*/ 0 h 2680673"/>
              <a:gd name="connsiteX2" fmla="*/ 5534527 w 7716253"/>
              <a:gd name="connsiteY2" fmla="*/ 2087115 h 2680673"/>
              <a:gd name="connsiteX3" fmla="*/ 0 w 7716253"/>
              <a:gd name="connsiteY3" fmla="*/ 2680673 h 2680673"/>
              <a:gd name="connsiteX4" fmla="*/ 0 w 7716253"/>
              <a:gd name="connsiteY4" fmla="*/ 176463 h 2680673"/>
              <a:gd name="connsiteX0" fmla="*/ 0 w 7716253"/>
              <a:gd name="connsiteY0" fmla="*/ 176463 h 2680673"/>
              <a:gd name="connsiteX1" fmla="*/ 7716253 w 7716253"/>
              <a:gd name="connsiteY1" fmla="*/ 0 h 2680673"/>
              <a:gd name="connsiteX2" fmla="*/ 6994359 w 7716253"/>
              <a:gd name="connsiteY2" fmla="*/ 2680673 h 2680673"/>
              <a:gd name="connsiteX3" fmla="*/ 0 w 7716253"/>
              <a:gd name="connsiteY3" fmla="*/ 2680673 h 2680673"/>
              <a:gd name="connsiteX4" fmla="*/ 0 w 7716253"/>
              <a:gd name="connsiteY4" fmla="*/ 176463 h 2680673"/>
              <a:gd name="connsiteX0" fmla="*/ 0 w 7058526"/>
              <a:gd name="connsiteY0" fmla="*/ 0 h 2504210"/>
              <a:gd name="connsiteX1" fmla="*/ 7058526 w 7058526"/>
              <a:gd name="connsiteY1" fmla="*/ 465221 h 2504210"/>
              <a:gd name="connsiteX2" fmla="*/ 6994359 w 7058526"/>
              <a:gd name="connsiteY2" fmla="*/ 2504210 h 2504210"/>
              <a:gd name="connsiteX3" fmla="*/ 0 w 7058526"/>
              <a:gd name="connsiteY3" fmla="*/ 2504210 h 2504210"/>
              <a:gd name="connsiteX4" fmla="*/ 0 w 7058526"/>
              <a:gd name="connsiteY4" fmla="*/ 0 h 2504210"/>
              <a:gd name="connsiteX0" fmla="*/ 0 w 7716252"/>
              <a:gd name="connsiteY0" fmla="*/ 32084 h 2536294"/>
              <a:gd name="connsiteX1" fmla="*/ 7716252 w 7716252"/>
              <a:gd name="connsiteY1" fmla="*/ 0 h 2536294"/>
              <a:gd name="connsiteX2" fmla="*/ 6994359 w 7716252"/>
              <a:gd name="connsiteY2" fmla="*/ 2536294 h 2536294"/>
              <a:gd name="connsiteX3" fmla="*/ 0 w 7716252"/>
              <a:gd name="connsiteY3" fmla="*/ 2536294 h 2536294"/>
              <a:gd name="connsiteX4" fmla="*/ 0 w 7716252"/>
              <a:gd name="connsiteY4" fmla="*/ 32084 h 2536294"/>
              <a:gd name="connsiteX0" fmla="*/ 0 w 8614610"/>
              <a:gd name="connsiteY0" fmla="*/ 96252 h 2536294"/>
              <a:gd name="connsiteX1" fmla="*/ 8614610 w 8614610"/>
              <a:gd name="connsiteY1" fmla="*/ 0 h 2536294"/>
              <a:gd name="connsiteX2" fmla="*/ 7892717 w 8614610"/>
              <a:gd name="connsiteY2" fmla="*/ 2536294 h 2536294"/>
              <a:gd name="connsiteX3" fmla="*/ 898358 w 8614610"/>
              <a:gd name="connsiteY3" fmla="*/ 2536294 h 2536294"/>
              <a:gd name="connsiteX4" fmla="*/ 0 w 8614610"/>
              <a:gd name="connsiteY4" fmla="*/ 96252 h 2536294"/>
              <a:gd name="connsiteX0" fmla="*/ 0 w 8614610"/>
              <a:gd name="connsiteY0" fmla="*/ 96252 h 2536294"/>
              <a:gd name="connsiteX1" fmla="*/ 8614610 w 8614610"/>
              <a:gd name="connsiteY1" fmla="*/ 0 h 2536294"/>
              <a:gd name="connsiteX2" fmla="*/ 7892717 w 8614610"/>
              <a:gd name="connsiteY2" fmla="*/ 2536294 h 2536294"/>
              <a:gd name="connsiteX3" fmla="*/ 0 w 8614610"/>
              <a:gd name="connsiteY3" fmla="*/ 2488167 h 2536294"/>
              <a:gd name="connsiteX4" fmla="*/ 0 w 8614610"/>
              <a:gd name="connsiteY4" fmla="*/ 96252 h 2536294"/>
              <a:gd name="connsiteX0" fmla="*/ 0 w 9208168"/>
              <a:gd name="connsiteY0" fmla="*/ 96252 h 2536294"/>
              <a:gd name="connsiteX1" fmla="*/ 9208168 w 9208168"/>
              <a:gd name="connsiteY1" fmla="*/ 0 h 2536294"/>
              <a:gd name="connsiteX2" fmla="*/ 8486275 w 9208168"/>
              <a:gd name="connsiteY2" fmla="*/ 2536294 h 2536294"/>
              <a:gd name="connsiteX3" fmla="*/ 593558 w 9208168"/>
              <a:gd name="connsiteY3" fmla="*/ 2488167 h 2536294"/>
              <a:gd name="connsiteX4" fmla="*/ 0 w 9208168"/>
              <a:gd name="connsiteY4" fmla="*/ 96252 h 2536294"/>
              <a:gd name="connsiteX0" fmla="*/ 192505 w 9400673"/>
              <a:gd name="connsiteY0" fmla="*/ 96252 h 2536294"/>
              <a:gd name="connsiteX1" fmla="*/ 9400673 w 9400673"/>
              <a:gd name="connsiteY1" fmla="*/ 0 h 2536294"/>
              <a:gd name="connsiteX2" fmla="*/ 8678780 w 9400673"/>
              <a:gd name="connsiteY2" fmla="*/ 2536294 h 2536294"/>
              <a:gd name="connsiteX3" fmla="*/ 0 w 9400673"/>
              <a:gd name="connsiteY3" fmla="*/ 2488167 h 2536294"/>
              <a:gd name="connsiteX4" fmla="*/ 192505 w 9400673"/>
              <a:gd name="connsiteY4" fmla="*/ 96252 h 2536294"/>
              <a:gd name="connsiteX0" fmla="*/ 0 w 9705650"/>
              <a:gd name="connsiteY0" fmla="*/ 96251 h 2536294"/>
              <a:gd name="connsiteX1" fmla="*/ 9705650 w 9705650"/>
              <a:gd name="connsiteY1" fmla="*/ 0 h 2536294"/>
              <a:gd name="connsiteX2" fmla="*/ 8983757 w 9705650"/>
              <a:gd name="connsiteY2" fmla="*/ 2536294 h 2536294"/>
              <a:gd name="connsiteX3" fmla="*/ 304977 w 9705650"/>
              <a:gd name="connsiteY3" fmla="*/ 2488167 h 2536294"/>
              <a:gd name="connsiteX4" fmla="*/ 0 w 9705650"/>
              <a:gd name="connsiteY4" fmla="*/ 96251 h 2536294"/>
              <a:gd name="connsiteX0" fmla="*/ 0 w 9548550"/>
              <a:gd name="connsiteY0" fmla="*/ 60735 h 2536294"/>
              <a:gd name="connsiteX1" fmla="*/ 9548550 w 9548550"/>
              <a:gd name="connsiteY1" fmla="*/ 0 h 2536294"/>
              <a:gd name="connsiteX2" fmla="*/ 8826657 w 9548550"/>
              <a:gd name="connsiteY2" fmla="*/ 2536294 h 2536294"/>
              <a:gd name="connsiteX3" fmla="*/ 147877 w 9548550"/>
              <a:gd name="connsiteY3" fmla="*/ 2488167 h 2536294"/>
              <a:gd name="connsiteX4" fmla="*/ 0 w 9548550"/>
              <a:gd name="connsiteY4" fmla="*/ 60735 h 2536294"/>
              <a:gd name="connsiteX0" fmla="*/ 0 w 9312901"/>
              <a:gd name="connsiteY0" fmla="*/ 60735 h 2536294"/>
              <a:gd name="connsiteX1" fmla="*/ 9312901 w 9312901"/>
              <a:gd name="connsiteY1" fmla="*/ 0 h 2536294"/>
              <a:gd name="connsiteX2" fmla="*/ 8826657 w 9312901"/>
              <a:gd name="connsiteY2" fmla="*/ 2536294 h 2536294"/>
              <a:gd name="connsiteX3" fmla="*/ 147877 w 9312901"/>
              <a:gd name="connsiteY3" fmla="*/ 2488167 h 2536294"/>
              <a:gd name="connsiteX4" fmla="*/ 0 w 9312901"/>
              <a:gd name="connsiteY4" fmla="*/ 60735 h 25362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312901" h="2536294">
                <a:moveTo>
                  <a:pt x="0" y="60735"/>
                </a:moveTo>
                <a:lnTo>
                  <a:pt x="9312901" y="0"/>
                </a:lnTo>
                <a:lnTo>
                  <a:pt x="8826657" y="2536294"/>
                </a:lnTo>
                <a:lnTo>
                  <a:pt x="147877" y="2488167"/>
                </a:lnTo>
                <a:lnTo>
                  <a:pt x="0" y="60735"/>
                </a:lnTo>
                <a:close/>
              </a:path>
            </a:pathLst>
          </a:custGeom>
          <a:gradFill>
            <a:gsLst>
              <a:gs pos="0">
                <a:srgbClr val="F26739"/>
              </a:gs>
              <a:gs pos="100000">
                <a:srgbClr val="E42612"/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id="{ADA43B62-BEE5-4A75-8116-63BC60612262}"/>
              </a:ext>
            </a:extLst>
          </p:cNvPr>
          <p:cNvSpPr txBox="1"/>
          <p:nvPr/>
        </p:nvSpPr>
        <p:spPr>
          <a:xfrm>
            <a:off x="6777251" y="2438836"/>
            <a:ext cx="5125992" cy="22852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pt-BR" sz="2200" b="1" dirty="0">
              <a:solidFill>
                <a:schemeClr val="tx1">
                  <a:lumMod val="75000"/>
                  <a:lumOff val="25000"/>
                </a:schemeClr>
              </a:solidFill>
              <a:latin typeface="RoBOTO" pitchFamily="2" charset="0"/>
              <a:ea typeface="RoBOTO" pitchFamily="2" charset="0"/>
            </a:endParaRPr>
          </a:p>
          <a:p>
            <a:r>
              <a:rPr lang="pt-BR" b="1" dirty="0">
                <a:solidFill>
                  <a:schemeClr val="tx1">
                    <a:lumMod val="75000"/>
                    <a:lumOff val="25000"/>
                  </a:schemeClr>
                </a:solidFill>
                <a:latin typeface="RoBOTO" pitchFamily="2" charset="0"/>
                <a:ea typeface="RoBOTO" pitchFamily="2" charset="0"/>
              </a:rPr>
              <a:t>Neste capítulo você verá:</a:t>
            </a:r>
          </a:p>
          <a:p>
            <a:endParaRPr lang="pt-BR" sz="1500" b="1" dirty="0">
              <a:solidFill>
                <a:schemeClr val="tx1">
                  <a:lumMod val="85000"/>
                  <a:lumOff val="15000"/>
                </a:schemeClr>
              </a:solidFill>
              <a:latin typeface="RoBOTO" pitchFamily="2" charset="0"/>
              <a:ea typeface="RoBOTO" pitchFamily="2" charset="0"/>
            </a:endParaRPr>
          </a:p>
          <a:p>
            <a:pPr>
              <a:lnSpc>
                <a:spcPct val="150000"/>
              </a:lnSpc>
            </a:pPr>
            <a:r>
              <a:rPr lang="pt-BR" sz="15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Roboto" pitchFamily="2" charset="0"/>
                <a:ea typeface="RoBOTO" pitchFamily="2" charset="0"/>
              </a:rPr>
              <a:t>Nonummy</a:t>
            </a:r>
            <a:r>
              <a:rPr lang="pt-BR" sz="1500" dirty="0">
                <a:solidFill>
                  <a:schemeClr val="tx1">
                    <a:lumMod val="85000"/>
                    <a:lumOff val="15000"/>
                  </a:schemeClr>
                </a:solidFill>
                <a:latin typeface="Roboto" pitchFamily="2" charset="0"/>
                <a:ea typeface="RoBOTO" pitchFamily="2" charset="0"/>
              </a:rPr>
              <a:t> </a:t>
            </a:r>
            <a:r>
              <a:rPr lang="pt-BR" sz="15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Roboto" pitchFamily="2" charset="0"/>
                <a:ea typeface="RoBOTO" pitchFamily="2" charset="0"/>
              </a:rPr>
              <a:t>nibh</a:t>
            </a:r>
            <a:r>
              <a:rPr lang="pt-BR" sz="1500" dirty="0">
                <a:solidFill>
                  <a:schemeClr val="tx1">
                    <a:lumMod val="85000"/>
                    <a:lumOff val="15000"/>
                  </a:schemeClr>
                </a:solidFill>
                <a:latin typeface="Roboto" pitchFamily="2" charset="0"/>
                <a:ea typeface="RoBOTO" pitchFamily="2" charset="0"/>
              </a:rPr>
              <a:t> </a:t>
            </a:r>
            <a:r>
              <a:rPr lang="pt-BR" sz="15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Roboto" pitchFamily="2" charset="0"/>
                <a:ea typeface="RoBOTO" pitchFamily="2" charset="0"/>
              </a:rPr>
              <a:t>euismod</a:t>
            </a:r>
            <a:r>
              <a:rPr lang="pt-BR" sz="1500" dirty="0">
                <a:solidFill>
                  <a:schemeClr val="tx1">
                    <a:lumMod val="85000"/>
                    <a:lumOff val="15000"/>
                  </a:schemeClr>
                </a:solidFill>
                <a:latin typeface="Roboto" pitchFamily="2" charset="0"/>
                <a:ea typeface="RoBOTO" pitchFamily="2" charset="0"/>
              </a:rPr>
              <a:t> </a:t>
            </a:r>
            <a:r>
              <a:rPr lang="pt-BR" sz="15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Roboto" pitchFamily="2" charset="0"/>
                <a:ea typeface="RoBOTO" pitchFamily="2" charset="0"/>
              </a:rPr>
              <a:t>tincidunt</a:t>
            </a:r>
            <a:r>
              <a:rPr lang="pt-BR" sz="1500" dirty="0">
                <a:solidFill>
                  <a:schemeClr val="tx1">
                    <a:lumMod val="85000"/>
                    <a:lumOff val="15000"/>
                  </a:schemeClr>
                </a:solidFill>
                <a:latin typeface="Roboto" pitchFamily="2" charset="0"/>
                <a:ea typeface="RoBOTO" pitchFamily="2" charset="0"/>
              </a:rPr>
              <a:t> </a:t>
            </a:r>
            <a:r>
              <a:rPr lang="pt-BR" sz="15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Roboto" pitchFamily="2" charset="0"/>
                <a:ea typeface="RoBOTO" pitchFamily="2" charset="0"/>
              </a:rPr>
              <a:t>uis</a:t>
            </a:r>
            <a:r>
              <a:rPr lang="pt-BR" sz="1500" dirty="0">
                <a:solidFill>
                  <a:schemeClr val="tx1">
                    <a:lumMod val="85000"/>
                    <a:lumOff val="15000"/>
                  </a:schemeClr>
                </a:solidFill>
                <a:latin typeface="Roboto" pitchFamily="2" charset="0"/>
                <a:ea typeface="RoBOTO" pitchFamily="2" charset="0"/>
              </a:rPr>
              <a:t> </a:t>
            </a:r>
            <a:r>
              <a:rPr lang="pt-BR" sz="15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Roboto" pitchFamily="2" charset="0"/>
                <a:ea typeface="RoBOTO" pitchFamily="2" charset="0"/>
              </a:rPr>
              <a:t>dolore</a:t>
            </a:r>
            <a:r>
              <a:rPr lang="pt-BR" sz="1500" dirty="0">
                <a:solidFill>
                  <a:schemeClr val="tx1">
                    <a:lumMod val="85000"/>
                    <a:lumOff val="15000"/>
                  </a:schemeClr>
                </a:solidFill>
                <a:latin typeface="Roboto" pitchFamily="2" charset="0"/>
                <a:ea typeface="RoBOTO" pitchFamily="2" charset="0"/>
              </a:rPr>
              <a:t> te </a:t>
            </a:r>
            <a:r>
              <a:rPr lang="pt-BR" sz="15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Roboto" pitchFamily="2" charset="0"/>
                <a:ea typeface="RoBOTO" pitchFamily="2" charset="0"/>
              </a:rPr>
              <a:t>feugait</a:t>
            </a:r>
            <a:r>
              <a:rPr lang="pt-BR" sz="1500" dirty="0">
                <a:solidFill>
                  <a:schemeClr val="tx1">
                    <a:lumMod val="85000"/>
                    <a:lumOff val="15000"/>
                  </a:schemeClr>
                </a:solidFill>
                <a:latin typeface="Roboto" pitchFamily="2" charset="0"/>
                <a:ea typeface="RoBOTO" pitchFamily="2" charset="0"/>
              </a:rPr>
              <a:t> </a:t>
            </a:r>
            <a:r>
              <a:rPr lang="pt-BR" sz="15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Roboto" pitchFamily="2" charset="0"/>
                <a:ea typeface="RoBOTO" pitchFamily="2" charset="0"/>
              </a:rPr>
              <a:t>nulla</a:t>
            </a:r>
            <a:r>
              <a:rPr lang="pt-BR" sz="1500" dirty="0">
                <a:solidFill>
                  <a:schemeClr val="tx1">
                    <a:lumMod val="85000"/>
                    <a:lumOff val="15000"/>
                  </a:schemeClr>
                </a:solidFill>
                <a:latin typeface="Roboto" pitchFamily="2" charset="0"/>
                <a:ea typeface="RoBOTO" pitchFamily="2" charset="0"/>
              </a:rPr>
              <a:t> </a:t>
            </a:r>
            <a:r>
              <a:rPr lang="pt-BR" sz="15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Roboto" pitchFamily="2" charset="0"/>
                <a:ea typeface="RoBOTO" pitchFamily="2" charset="0"/>
              </a:rPr>
              <a:t>facilisi</a:t>
            </a:r>
            <a:r>
              <a:rPr lang="pt-BR" sz="1500" dirty="0">
                <a:solidFill>
                  <a:schemeClr val="tx1">
                    <a:lumMod val="85000"/>
                    <a:lumOff val="15000"/>
                  </a:schemeClr>
                </a:solidFill>
                <a:latin typeface="Roboto" pitchFamily="2" charset="0"/>
                <a:ea typeface="RoBOTO" pitchFamily="2" charset="0"/>
              </a:rPr>
              <a:t>. </a:t>
            </a:r>
            <a:r>
              <a:rPr lang="pt-BR" sz="15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Roboto" pitchFamily="2" charset="0"/>
                <a:ea typeface="RoBOTO" pitchFamily="2" charset="0"/>
              </a:rPr>
              <a:t>Lorem</a:t>
            </a:r>
            <a:r>
              <a:rPr lang="pt-BR" sz="1500" dirty="0">
                <a:solidFill>
                  <a:schemeClr val="tx1">
                    <a:lumMod val="85000"/>
                    <a:lumOff val="15000"/>
                  </a:schemeClr>
                </a:solidFill>
                <a:latin typeface="Roboto" pitchFamily="2" charset="0"/>
                <a:ea typeface="RoBOTO" pitchFamily="2" charset="0"/>
              </a:rPr>
              <a:t> ipsum </a:t>
            </a:r>
            <a:r>
              <a:rPr lang="pt-BR" sz="15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Roboto" pitchFamily="2" charset="0"/>
                <a:ea typeface="RoBOTO" pitchFamily="2" charset="0"/>
              </a:rPr>
              <a:t>dolor</a:t>
            </a:r>
            <a:r>
              <a:rPr lang="pt-BR" sz="1500" dirty="0">
                <a:solidFill>
                  <a:schemeClr val="tx1">
                    <a:lumMod val="85000"/>
                    <a:lumOff val="15000"/>
                  </a:schemeClr>
                </a:solidFill>
                <a:latin typeface="Roboto" pitchFamily="2" charset="0"/>
                <a:ea typeface="RoBOTO" pitchFamily="2" charset="0"/>
              </a:rPr>
              <a:t> </a:t>
            </a:r>
            <a:r>
              <a:rPr lang="pt-BR" sz="15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Roboto" pitchFamily="2" charset="0"/>
                <a:ea typeface="RoBOTO" pitchFamily="2" charset="0"/>
              </a:rPr>
              <a:t>sit</a:t>
            </a:r>
            <a:r>
              <a:rPr lang="pt-BR" sz="1500" dirty="0">
                <a:solidFill>
                  <a:schemeClr val="tx1">
                    <a:lumMod val="85000"/>
                    <a:lumOff val="15000"/>
                  </a:schemeClr>
                </a:solidFill>
                <a:latin typeface="Roboto" pitchFamily="2" charset="0"/>
                <a:ea typeface="RoBOTO" pitchFamily="2" charset="0"/>
              </a:rPr>
              <a:t> </a:t>
            </a:r>
            <a:r>
              <a:rPr lang="pt-BR" sz="15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Roboto" pitchFamily="2" charset="0"/>
                <a:ea typeface="RoBOTO" pitchFamily="2" charset="0"/>
              </a:rPr>
              <a:t>amet</a:t>
            </a:r>
            <a:r>
              <a:rPr lang="pt-BR" sz="1500" dirty="0">
                <a:solidFill>
                  <a:schemeClr val="tx1">
                    <a:lumMod val="85000"/>
                    <a:lumOff val="15000"/>
                  </a:schemeClr>
                </a:solidFill>
                <a:latin typeface="Roboto" pitchFamily="2" charset="0"/>
                <a:ea typeface="RoBOTO" pitchFamily="2" charset="0"/>
              </a:rPr>
              <a:t>, </a:t>
            </a:r>
            <a:r>
              <a:rPr lang="pt-BR" sz="15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Roboto" pitchFamily="2" charset="0"/>
                <a:ea typeface="RoBOTO" pitchFamily="2" charset="0"/>
              </a:rPr>
              <a:t>cons</a:t>
            </a:r>
            <a:r>
              <a:rPr lang="pt-BR" sz="1500" dirty="0">
                <a:solidFill>
                  <a:schemeClr val="tx1">
                    <a:lumMod val="85000"/>
                    <a:lumOff val="15000"/>
                  </a:schemeClr>
                </a:solidFill>
                <a:latin typeface="Roboto" pitchFamily="2" charset="0"/>
                <a:ea typeface="RoBOTO" pitchFamily="2" charset="0"/>
              </a:rPr>
              <a:t> </a:t>
            </a:r>
            <a:r>
              <a:rPr lang="pt-BR" sz="15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Roboto" pitchFamily="2" charset="0"/>
                <a:ea typeface="RoBOTO" pitchFamily="2" charset="0"/>
              </a:rPr>
              <a:t>ectetuer</a:t>
            </a:r>
            <a:r>
              <a:rPr lang="pt-BR" sz="1500" dirty="0">
                <a:solidFill>
                  <a:schemeClr val="tx1">
                    <a:lumMod val="85000"/>
                    <a:lumOff val="15000"/>
                  </a:schemeClr>
                </a:solidFill>
                <a:latin typeface="Roboto" pitchFamily="2" charset="0"/>
                <a:ea typeface="RoBOTO" pitchFamily="2" charset="0"/>
              </a:rPr>
              <a:t> </a:t>
            </a:r>
            <a:r>
              <a:rPr lang="pt-BR" sz="15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Roboto" pitchFamily="2" charset="0"/>
                <a:ea typeface="RoBOTO" pitchFamily="2" charset="0"/>
              </a:rPr>
              <a:t>adipiscing</a:t>
            </a:r>
            <a:r>
              <a:rPr lang="pt-BR" sz="1500" dirty="0">
                <a:solidFill>
                  <a:schemeClr val="tx1">
                    <a:lumMod val="85000"/>
                    <a:lumOff val="15000"/>
                  </a:schemeClr>
                </a:solidFill>
                <a:latin typeface="Roboto" pitchFamily="2" charset="0"/>
                <a:ea typeface="RoBOTO" pitchFamily="2" charset="0"/>
              </a:rPr>
              <a:t> </a:t>
            </a:r>
            <a:r>
              <a:rPr lang="pt-BR" sz="15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Roboto" pitchFamily="2" charset="0"/>
                <a:ea typeface="RoBOTO" pitchFamily="2" charset="0"/>
              </a:rPr>
              <a:t>elit</a:t>
            </a:r>
            <a:r>
              <a:rPr lang="pt-BR" sz="1500" dirty="0">
                <a:solidFill>
                  <a:schemeClr val="tx1">
                    <a:lumMod val="85000"/>
                    <a:lumOff val="15000"/>
                  </a:schemeClr>
                </a:solidFill>
                <a:latin typeface="Roboto" pitchFamily="2" charset="0"/>
                <a:ea typeface="RoBOTO" pitchFamily="2" charset="0"/>
              </a:rPr>
              <a:t>, </a:t>
            </a:r>
            <a:r>
              <a:rPr lang="pt-BR" sz="15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Roboto" pitchFamily="2" charset="0"/>
                <a:ea typeface="RoBOTO" pitchFamily="2" charset="0"/>
              </a:rPr>
              <a:t>sed</a:t>
            </a:r>
            <a:r>
              <a:rPr lang="pt-BR" sz="1500" dirty="0">
                <a:solidFill>
                  <a:schemeClr val="tx1">
                    <a:lumMod val="85000"/>
                    <a:lumOff val="15000"/>
                  </a:schemeClr>
                </a:solidFill>
                <a:latin typeface="Roboto" pitchFamily="2" charset="0"/>
                <a:ea typeface="RoBOTO" pitchFamily="2" charset="0"/>
              </a:rPr>
              <a:t> </a:t>
            </a:r>
            <a:r>
              <a:rPr lang="pt-BR" sz="15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Roboto" pitchFamily="2" charset="0"/>
                <a:ea typeface="RoBOTO" pitchFamily="2" charset="0"/>
              </a:rPr>
              <a:t>diam</a:t>
            </a:r>
            <a:r>
              <a:rPr lang="pt-BR" sz="1500" dirty="0">
                <a:solidFill>
                  <a:schemeClr val="tx1">
                    <a:lumMod val="85000"/>
                    <a:lumOff val="15000"/>
                  </a:schemeClr>
                </a:solidFill>
                <a:latin typeface="Roboto" pitchFamily="2" charset="0"/>
                <a:ea typeface="RoBOTO" pitchFamily="2" charset="0"/>
              </a:rPr>
              <a:t> </a:t>
            </a:r>
            <a:r>
              <a:rPr lang="pt-BR" sz="15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Roboto" pitchFamily="2" charset="0"/>
                <a:ea typeface="RoBOTO" pitchFamily="2" charset="0"/>
              </a:rPr>
              <a:t>nonummy</a:t>
            </a:r>
            <a:r>
              <a:rPr lang="pt-BR" sz="1500" dirty="0">
                <a:solidFill>
                  <a:schemeClr val="tx1">
                    <a:lumMod val="85000"/>
                    <a:lumOff val="15000"/>
                  </a:schemeClr>
                </a:solidFill>
                <a:latin typeface="Roboto" pitchFamily="2" charset="0"/>
                <a:ea typeface="RoBOTO" pitchFamily="2" charset="0"/>
              </a:rPr>
              <a:t> </a:t>
            </a:r>
            <a:r>
              <a:rPr lang="pt-BR" sz="15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Roboto" pitchFamily="2" charset="0"/>
                <a:ea typeface="RoBOTO" pitchFamily="2" charset="0"/>
              </a:rPr>
              <a:t>nibh</a:t>
            </a:r>
            <a:r>
              <a:rPr lang="pt-BR" sz="1500" dirty="0">
                <a:solidFill>
                  <a:schemeClr val="tx1">
                    <a:lumMod val="85000"/>
                    <a:lumOff val="15000"/>
                  </a:schemeClr>
                </a:solidFill>
                <a:latin typeface="Roboto" pitchFamily="2" charset="0"/>
                <a:ea typeface="RoBOTO" pitchFamily="2" charset="0"/>
              </a:rPr>
              <a:t> </a:t>
            </a:r>
            <a:r>
              <a:rPr lang="pt-BR" sz="15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Roboto" pitchFamily="2" charset="0"/>
                <a:ea typeface="RoBOTO" pitchFamily="2" charset="0"/>
              </a:rPr>
              <a:t>euismod</a:t>
            </a:r>
            <a:r>
              <a:rPr lang="pt-BR" sz="1500" dirty="0">
                <a:solidFill>
                  <a:schemeClr val="tx1">
                    <a:lumMod val="85000"/>
                    <a:lumOff val="15000"/>
                  </a:schemeClr>
                </a:solidFill>
                <a:latin typeface="Roboto" pitchFamily="2" charset="0"/>
                <a:ea typeface="RoBOTO" pitchFamily="2" charset="0"/>
              </a:rPr>
              <a:t> </a:t>
            </a:r>
            <a:r>
              <a:rPr lang="pt-BR" sz="15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Roboto" pitchFamily="2" charset="0"/>
                <a:ea typeface="RoBOTO" pitchFamily="2" charset="0"/>
              </a:rPr>
              <a:t>tincidunt</a:t>
            </a:r>
            <a:r>
              <a:rPr lang="pt-BR" sz="1500" dirty="0">
                <a:solidFill>
                  <a:schemeClr val="tx1">
                    <a:lumMod val="85000"/>
                    <a:lumOff val="15000"/>
                  </a:schemeClr>
                </a:solidFill>
                <a:latin typeface="Roboto" pitchFamily="2" charset="0"/>
                <a:ea typeface="RoBOTO" pitchFamily="2" charset="0"/>
              </a:rPr>
              <a:t> ut </a:t>
            </a:r>
            <a:r>
              <a:rPr lang="pt-BR" sz="15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Roboto" pitchFamily="2" charset="0"/>
                <a:ea typeface="RoBOTO" pitchFamily="2" charset="0"/>
              </a:rPr>
              <a:t>laoreet</a:t>
            </a:r>
            <a:r>
              <a:rPr lang="pt-BR" sz="1500" dirty="0">
                <a:solidFill>
                  <a:schemeClr val="tx1">
                    <a:lumMod val="85000"/>
                    <a:lumOff val="15000"/>
                  </a:schemeClr>
                </a:solidFill>
                <a:latin typeface="Roboto" pitchFamily="2" charset="0"/>
                <a:ea typeface="RoBOTO" pitchFamily="2" charset="0"/>
              </a:rPr>
              <a:t> </a:t>
            </a:r>
            <a:r>
              <a:rPr lang="pt-BR" sz="15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Roboto" pitchFamily="2" charset="0"/>
                <a:ea typeface="RoBOTO" pitchFamily="2" charset="0"/>
              </a:rPr>
              <a:t>dolore</a:t>
            </a:r>
            <a:r>
              <a:rPr lang="pt-BR" sz="1500" dirty="0">
                <a:solidFill>
                  <a:schemeClr val="tx1">
                    <a:lumMod val="85000"/>
                    <a:lumOff val="15000"/>
                  </a:schemeClr>
                </a:solidFill>
                <a:latin typeface="Roboto" pitchFamily="2" charset="0"/>
                <a:ea typeface="RoBOTO" pitchFamily="2" charset="0"/>
              </a:rPr>
              <a:t> magna </a:t>
            </a:r>
            <a:r>
              <a:rPr lang="pt-BR" sz="15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Roboto" pitchFamily="2" charset="0"/>
                <a:ea typeface="RoBOTO" pitchFamily="2" charset="0"/>
              </a:rPr>
              <a:t>aliquam</a:t>
            </a:r>
            <a:r>
              <a:rPr lang="pt-BR" sz="1500" dirty="0">
                <a:solidFill>
                  <a:schemeClr val="tx1">
                    <a:lumMod val="85000"/>
                    <a:lumOff val="15000"/>
                  </a:schemeClr>
                </a:solidFill>
                <a:latin typeface="Roboto" pitchFamily="2" charset="0"/>
                <a:ea typeface="RoBOTO" pitchFamily="2" charset="0"/>
              </a:rPr>
              <a:t> erat </a:t>
            </a:r>
            <a:r>
              <a:rPr lang="pt-BR" sz="15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Roboto" pitchFamily="2" charset="0"/>
                <a:ea typeface="RoBOTO" pitchFamily="2" charset="0"/>
              </a:rPr>
              <a:t>volutpat</a:t>
            </a:r>
            <a:r>
              <a:rPr lang="pt-BR" sz="1500" dirty="0">
                <a:solidFill>
                  <a:schemeClr val="tx1">
                    <a:lumMod val="85000"/>
                    <a:lumOff val="15000"/>
                  </a:schemeClr>
                </a:solidFill>
                <a:latin typeface="Roboto" pitchFamily="2" charset="0"/>
                <a:ea typeface="RoBOTO" pitchFamily="2" charset="0"/>
              </a:rPr>
              <a:t>. Ut </a:t>
            </a:r>
            <a:r>
              <a:rPr lang="pt-BR" sz="15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Roboto" pitchFamily="2" charset="0"/>
                <a:ea typeface="RoBOTO" pitchFamily="2" charset="0"/>
              </a:rPr>
              <a:t>wisi</a:t>
            </a:r>
            <a:r>
              <a:rPr lang="pt-BR" sz="1500" dirty="0">
                <a:solidFill>
                  <a:schemeClr val="tx1">
                    <a:lumMod val="85000"/>
                    <a:lumOff val="15000"/>
                  </a:schemeClr>
                </a:solidFill>
                <a:latin typeface="Roboto" pitchFamily="2" charset="0"/>
                <a:ea typeface="RoBOTO" pitchFamily="2" charset="0"/>
              </a:rPr>
              <a:t>.</a:t>
            </a:r>
            <a:endParaRPr lang="pt-BR" sz="2200" b="1" dirty="0">
              <a:solidFill>
                <a:schemeClr val="tx1">
                  <a:lumMod val="50000"/>
                  <a:lumOff val="50000"/>
                </a:schemeClr>
              </a:solidFill>
              <a:latin typeface="RoBOTO" pitchFamily="2" charset="0"/>
              <a:ea typeface="RoBOTO" pitchFamily="2" charset="0"/>
            </a:endParaRPr>
          </a:p>
        </p:txBody>
      </p:sp>
      <p:sp>
        <p:nvSpPr>
          <p:cNvPr id="9" name="CaixaDeTexto 8">
            <a:extLst>
              <a:ext uri="{FF2B5EF4-FFF2-40B4-BE49-F238E27FC236}">
                <a16:creationId xmlns:a16="http://schemas.microsoft.com/office/drawing/2014/main" id="{CA19CBF9-EE79-41F0-815F-9871FCC81077}"/>
              </a:ext>
            </a:extLst>
          </p:cNvPr>
          <p:cNvSpPr txBox="1"/>
          <p:nvPr/>
        </p:nvSpPr>
        <p:spPr>
          <a:xfrm>
            <a:off x="7058664" y="1779875"/>
            <a:ext cx="595162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200" b="1" dirty="0">
                <a:solidFill>
                  <a:schemeClr val="bg1"/>
                </a:solidFill>
                <a:latin typeface="RoBOTO" pitchFamily="2" charset="0"/>
                <a:ea typeface="RoBOTO" pitchFamily="2" charset="0"/>
              </a:rPr>
              <a:t>Nome do capítulo</a:t>
            </a:r>
          </a:p>
          <a:p>
            <a:endParaRPr lang="pt-BR" dirty="0"/>
          </a:p>
        </p:txBody>
      </p:sp>
      <p:sp>
        <p:nvSpPr>
          <p:cNvPr id="13" name="Elipse 12">
            <a:extLst>
              <a:ext uri="{FF2B5EF4-FFF2-40B4-BE49-F238E27FC236}">
                <a16:creationId xmlns:a16="http://schemas.microsoft.com/office/drawing/2014/main" id="{4998736A-0C0C-4285-87EF-EAFD9EF6E460}"/>
              </a:ext>
            </a:extLst>
          </p:cNvPr>
          <p:cNvSpPr/>
          <p:nvPr/>
        </p:nvSpPr>
        <p:spPr>
          <a:xfrm>
            <a:off x="1514370" y="1027507"/>
            <a:ext cx="3391658" cy="3391658"/>
          </a:xfrm>
          <a:prstGeom prst="ellipse">
            <a:avLst/>
          </a:prstGeom>
          <a:gradFill>
            <a:gsLst>
              <a:gs pos="0">
                <a:srgbClr val="F26739"/>
              </a:gs>
              <a:gs pos="100000">
                <a:srgbClr val="E42612"/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5" name="CaixaDeTexto 14">
            <a:extLst>
              <a:ext uri="{FF2B5EF4-FFF2-40B4-BE49-F238E27FC236}">
                <a16:creationId xmlns:a16="http://schemas.microsoft.com/office/drawing/2014/main" id="{1375307D-573B-4940-BE97-D322E4235F98}"/>
              </a:ext>
            </a:extLst>
          </p:cNvPr>
          <p:cNvSpPr txBox="1"/>
          <p:nvPr/>
        </p:nvSpPr>
        <p:spPr>
          <a:xfrm>
            <a:off x="2384569" y="1027507"/>
            <a:ext cx="5951622" cy="34470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0" b="1" dirty="0">
                <a:solidFill>
                  <a:schemeClr val="bg1"/>
                </a:solidFill>
                <a:latin typeface="RoBOTO" pitchFamily="2" charset="0"/>
                <a:ea typeface="RoBOTO" pitchFamily="2" charset="0"/>
              </a:rPr>
              <a:t>1</a:t>
            </a: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75170414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tângulo 9">
            <a:extLst>
              <a:ext uri="{FF2B5EF4-FFF2-40B4-BE49-F238E27FC236}">
                <a16:creationId xmlns:a16="http://schemas.microsoft.com/office/drawing/2014/main" id="{F56520D6-B80A-4B24-8936-59E1E4B06F0C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15000">
                <a:schemeClr val="accent1">
                  <a:lumMod val="60000"/>
                  <a:lumOff val="40000"/>
                </a:schemeClr>
              </a:gs>
              <a:gs pos="100000">
                <a:schemeClr val="tx2">
                  <a:lumMod val="75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8" name="Retângulo 7">
            <a:extLst>
              <a:ext uri="{FF2B5EF4-FFF2-40B4-BE49-F238E27FC236}">
                <a16:creationId xmlns:a16="http://schemas.microsoft.com/office/drawing/2014/main" id="{EF6B8CF4-A6D8-4CB6-8253-2CC3C2426138}"/>
              </a:ext>
            </a:extLst>
          </p:cNvPr>
          <p:cNvSpPr/>
          <p:nvPr/>
        </p:nvSpPr>
        <p:spPr>
          <a:xfrm>
            <a:off x="0" y="1828800"/>
            <a:ext cx="12192000" cy="3454026"/>
          </a:xfrm>
          <a:prstGeom prst="rect">
            <a:avLst/>
          </a:prstGeom>
          <a:solidFill>
            <a:schemeClr val="bg1">
              <a:alpha val="5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" name="Retângulo 6">
            <a:extLst>
              <a:ext uri="{FF2B5EF4-FFF2-40B4-BE49-F238E27FC236}">
                <a16:creationId xmlns:a16="http://schemas.microsoft.com/office/drawing/2014/main" id="{1121B13D-43BF-40B8-9A46-D85E9C0EC548}"/>
              </a:ext>
            </a:extLst>
          </p:cNvPr>
          <p:cNvSpPr/>
          <p:nvPr/>
        </p:nvSpPr>
        <p:spPr>
          <a:xfrm>
            <a:off x="6464968" y="1575175"/>
            <a:ext cx="5598695" cy="863661"/>
          </a:xfrm>
          <a:custGeom>
            <a:avLst/>
            <a:gdLst>
              <a:gd name="connsiteX0" fmla="*/ 0 w 7106653"/>
              <a:gd name="connsiteY0" fmla="*/ 0 h 2504210"/>
              <a:gd name="connsiteX1" fmla="*/ 7106653 w 7106653"/>
              <a:gd name="connsiteY1" fmla="*/ 0 h 2504210"/>
              <a:gd name="connsiteX2" fmla="*/ 7106653 w 7106653"/>
              <a:gd name="connsiteY2" fmla="*/ 2504210 h 2504210"/>
              <a:gd name="connsiteX3" fmla="*/ 0 w 7106653"/>
              <a:gd name="connsiteY3" fmla="*/ 2504210 h 2504210"/>
              <a:gd name="connsiteX4" fmla="*/ 0 w 7106653"/>
              <a:gd name="connsiteY4" fmla="*/ 0 h 2504210"/>
              <a:gd name="connsiteX0" fmla="*/ 0 w 7716253"/>
              <a:gd name="connsiteY0" fmla="*/ 176463 h 2680673"/>
              <a:gd name="connsiteX1" fmla="*/ 7716253 w 7716253"/>
              <a:gd name="connsiteY1" fmla="*/ 0 h 2680673"/>
              <a:gd name="connsiteX2" fmla="*/ 7106653 w 7716253"/>
              <a:gd name="connsiteY2" fmla="*/ 2680673 h 2680673"/>
              <a:gd name="connsiteX3" fmla="*/ 0 w 7716253"/>
              <a:gd name="connsiteY3" fmla="*/ 2680673 h 2680673"/>
              <a:gd name="connsiteX4" fmla="*/ 0 w 7716253"/>
              <a:gd name="connsiteY4" fmla="*/ 176463 h 2680673"/>
              <a:gd name="connsiteX0" fmla="*/ 0 w 7716253"/>
              <a:gd name="connsiteY0" fmla="*/ 176463 h 2680673"/>
              <a:gd name="connsiteX1" fmla="*/ 7716253 w 7716253"/>
              <a:gd name="connsiteY1" fmla="*/ 0 h 2680673"/>
              <a:gd name="connsiteX2" fmla="*/ 5534527 w 7716253"/>
              <a:gd name="connsiteY2" fmla="*/ 2087115 h 2680673"/>
              <a:gd name="connsiteX3" fmla="*/ 0 w 7716253"/>
              <a:gd name="connsiteY3" fmla="*/ 2680673 h 2680673"/>
              <a:gd name="connsiteX4" fmla="*/ 0 w 7716253"/>
              <a:gd name="connsiteY4" fmla="*/ 176463 h 2680673"/>
              <a:gd name="connsiteX0" fmla="*/ 0 w 7716253"/>
              <a:gd name="connsiteY0" fmla="*/ 176463 h 2680673"/>
              <a:gd name="connsiteX1" fmla="*/ 7716253 w 7716253"/>
              <a:gd name="connsiteY1" fmla="*/ 0 h 2680673"/>
              <a:gd name="connsiteX2" fmla="*/ 6994359 w 7716253"/>
              <a:gd name="connsiteY2" fmla="*/ 2680673 h 2680673"/>
              <a:gd name="connsiteX3" fmla="*/ 0 w 7716253"/>
              <a:gd name="connsiteY3" fmla="*/ 2680673 h 2680673"/>
              <a:gd name="connsiteX4" fmla="*/ 0 w 7716253"/>
              <a:gd name="connsiteY4" fmla="*/ 176463 h 2680673"/>
              <a:gd name="connsiteX0" fmla="*/ 0 w 7058526"/>
              <a:gd name="connsiteY0" fmla="*/ 0 h 2504210"/>
              <a:gd name="connsiteX1" fmla="*/ 7058526 w 7058526"/>
              <a:gd name="connsiteY1" fmla="*/ 465221 h 2504210"/>
              <a:gd name="connsiteX2" fmla="*/ 6994359 w 7058526"/>
              <a:gd name="connsiteY2" fmla="*/ 2504210 h 2504210"/>
              <a:gd name="connsiteX3" fmla="*/ 0 w 7058526"/>
              <a:gd name="connsiteY3" fmla="*/ 2504210 h 2504210"/>
              <a:gd name="connsiteX4" fmla="*/ 0 w 7058526"/>
              <a:gd name="connsiteY4" fmla="*/ 0 h 2504210"/>
              <a:gd name="connsiteX0" fmla="*/ 0 w 7716252"/>
              <a:gd name="connsiteY0" fmla="*/ 32084 h 2536294"/>
              <a:gd name="connsiteX1" fmla="*/ 7716252 w 7716252"/>
              <a:gd name="connsiteY1" fmla="*/ 0 h 2536294"/>
              <a:gd name="connsiteX2" fmla="*/ 6994359 w 7716252"/>
              <a:gd name="connsiteY2" fmla="*/ 2536294 h 2536294"/>
              <a:gd name="connsiteX3" fmla="*/ 0 w 7716252"/>
              <a:gd name="connsiteY3" fmla="*/ 2536294 h 2536294"/>
              <a:gd name="connsiteX4" fmla="*/ 0 w 7716252"/>
              <a:gd name="connsiteY4" fmla="*/ 32084 h 2536294"/>
              <a:gd name="connsiteX0" fmla="*/ 0 w 8614610"/>
              <a:gd name="connsiteY0" fmla="*/ 96252 h 2536294"/>
              <a:gd name="connsiteX1" fmla="*/ 8614610 w 8614610"/>
              <a:gd name="connsiteY1" fmla="*/ 0 h 2536294"/>
              <a:gd name="connsiteX2" fmla="*/ 7892717 w 8614610"/>
              <a:gd name="connsiteY2" fmla="*/ 2536294 h 2536294"/>
              <a:gd name="connsiteX3" fmla="*/ 898358 w 8614610"/>
              <a:gd name="connsiteY3" fmla="*/ 2536294 h 2536294"/>
              <a:gd name="connsiteX4" fmla="*/ 0 w 8614610"/>
              <a:gd name="connsiteY4" fmla="*/ 96252 h 2536294"/>
              <a:gd name="connsiteX0" fmla="*/ 0 w 8614610"/>
              <a:gd name="connsiteY0" fmla="*/ 96252 h 2536294"/>
              <a:gd name="connsiteX1" fmla="*/ 8614610 w 8614610"/>
              <a:gd name="connsiteY1" fmla="*/ 0 h 2536294"/>
              <a:gd name="connsiteX2" fmla="*/ 7892717 w 8614610"/>
              <a:gd name="connsiteY2" fmla="*/ 2536294 h 2536294"/>
              <a:gd name="connsiteX3" fmla="*/ 0 w 8614610"/>
              <a:gd name="connsiteY3" fmla="*/ 2488167 h 2536294"/>
              <a:gd name="connsiteX4" fmla="*/ 0 w 8614610"/>
              <a:gd name="connsiteY4" fmla="*/ 96252 h 2536294"/>
              <a:gd name="connsiteX0" fmla="*/ 0 w 9208168"/>
              <a:gd name="connsiteY0" fmla="*/ 96252 h 2536294"/>
              <a:gd name="connsiteX1" fmla="*/ 9208168 w 9208168"/>
              <a:gd name="connsiteY1" fmla="*/ 0 h 2536294"/>
              <a:gd name="connsiteX2" fmla="*/ 8486275 w 9208168"/>
              <a:gd name="connsiteY2" fmla="*/ 2536294 h 2536294"/>
              <a:gd name="connsiteX3" fmla="*/ 593558 w 9208168"/>
              <a:gd name="connsiteY3" fmla="*/ 2488167 h 2536294"/>
              <a:gd name="connsiteX4" fmla="*/ 0 w 9208168"/>
              <a:gd name="connsiteY4" fmla="*/ 96252 h 2536294"/>
              <a:gd name="connsiteX0" fmla="*/ 192505 w 9400673"/>
              <a:gd name="connsiteY0" fmla="*/ 96252 h 2536294"/>
              <a:gd name="connsiteX1" fmla="*/ 9400673 w 9400673"/>
              <a:gd name="connsiteY1" fmla="*/ 0 h 2536294"/>
              <a:gd name="connsiteX2" fmla="*/ 8678780 w 9400673"/>
              <a:gd name="connsiteY2" fmla="*/ 2536294 h 2536294"/>
              <a:gd name="connsiteX3" fmla="*/ 0 w 9400673"/>
              <a:gd name="connsiteY3" fmla="*/ 2488167 h 2536294"/>
              <a:gd name="connsiteX4" fmla="*/ 192505 w 9400673"/>
              <a:gd name="connsiteY4" fmla="*/ 96252 h 2536294"/>
              <a:gd name="connsiteX0" fmla="*/ 0 w 9705650"/>
              <a:gd name="connsiteY0" fmla="*/ 96251 h 2536294"/>
              <a:gd name="connsiteX1" fmla="*/ 9705650 w 9705650"/>
              <a:gd name="connsiteY1" fmla="*/ 0 h 2536294"/>
              <a:gd name="connsiteX2" fmla="*/ 8983757 w 9705650"/>
              <a:gd name="connsiteY2" fmla="*/ 2536294 h 2536294"/>
              <a:gd name="connsiteX3" fmla="*/ 304977 w 9705650"/>
              <a:gd name="connsiteY3" fmla="*/ 2488167 h 2536294"/>
              <a:gd name="connsiteX4" fmla="*/ 0 w 9705650"/>
              <a:gd name="connsiteY4" fmla="*/ 96251 h 2536294"/>
              <a:gd name="connsiteX0" fmla="*/ 0 w 9548550"/>
              <a:gd name="connsiteY0" fmla="*/ 60735 h 2536294"/>
              <a:gd name="connsiteX1" fmla="*/ 9548550 w 9548550"/>
              <a:gd name="connsiteY1" fmla="*/ 0 h 2536294"/>
              <a:gd name="connsiteX2" fmla="*/ 8826657 w 9548550"/>
              <a:gd name="connsiteY2" fmla="*/ 2536294 h 2536294"/>
              <a:gd name="connsiteX3" fmla="*/ 147877 w 9548550"/>
              <a:gd name="connsiteY3" fmla="*/ 2488167 h 2536294"/>
              <a:gd name="connsiteX4" fmla="*/ 0 w 9548550"/>
              <a:gd name="connsiteY4" fmla="*/ 60735 h 2536294"/>
              <a:gd name="connsiteX0" fmla="*/ 0 w 9312901"/>
              <a:gd name="connsiteY0" fmla="*/ 60735 h 2536294"/>
              <a:gd name="connsiteX1" fmla="*/ 9312901 w 9312901"/>
              <a:gd name="connsiteY1" fmla="*/ 0 h 2536294"/>
              <a:gd name="connsiteX2" fmla="*/ 8826657 w 9312901"/>
              <a:gd name="connsiteY2" fmla="*/ 2536294 h 2536294"/>
              <a:gd name="connsiteX3" fmla="*/ 147877 w 9312901"/>
              <a:gd name="connsiteY3" fmla="*/ 2488167 h 2536294"/>
              <a:gd name="connsiteX4" fmla="*/ 0 w 9312901"/>
              <a:gd name="connsiteY4" fmla="*/ 60735 h 25362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312901" h="2536294">
                <a:moveTo>
                  <a:pt x="0" y="60735"/>
                </a:moveTo>
                <a:lnTo>
                  <a:pt x="9312901" y="0"/>
                </a:lnTo>
                <a:lnTo>
                  <a:pt x="8826657" y="2536294"/>
                </a:lnTo>
                <a:lnTo>
                  <a:pt x="147877" y="2488167"/>
                </a:lnTo>
                <a:lnTo>
                  <a:pt x="0" y="60735"/>
                </a:lnTo>
                <a:close/>
              </a:path>
            </a:pathLst>
          </a:custGeom>
          <a:gradFill>
            <a:gsLst>
              <a:gs pos="0">
                <a:srgbClr val="F26739"/>
              </a:gs>
              <a:gs pos="100000">
                <a:srgbClr val="E42612"/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id="{ADA43B62-BEE5-4A75-8116-63BC60612262}"/>
              </a:ext>
            </a:extLst>
          </p:cNvPr>
          <p:cNvSpPr txBox="1"/>
          <p:nvPr/>
        </p:nvSpPr>
        <p:spPr>
          <a:xfrm>
            <a:off x="6777251" y="2438836"/>
            <a:ext cx="5125992" cy="22852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pt-BR" sz="2200" b="1" dirty="0">
              <a:solidFill>
                <a:schemeClr val="tx1">
                  <a:lumMod val="75000"/>
                  <a:lumOff val="25000"/>
                </a:schemeClr>
              </a:solidFill>
              <a:latin typeface="RoBOTO" pitchFamily="2" charset="0"/>
              <a:ea typeface="RoBOTO" pitchFamily="2" charset="0"/>
            </a:endParaRPr>
          </a:p>
          <a:p>
            <a:r>
              <a:rPr lang="pt-BR" b="1" dirty="0">
                <a:solidFill>
                  <a:schemeClr val="tx1">
                    <a:lumMod val="75000"/>
                    <a:lumOff val="25000"/>
                  </a:schemeClr>
                </a:solidFill>
                <a:latin typeface="RoBOTO" pitchFamily="2" charset="0"/>
                <a:ea typeface="RoBOTO" pitchFamily="2" charset="0"/>
              </a:rPr>
              <a:t>Neste capítulo você verá:</a:t>
            </a:r>
          </a:p>
          <a:p>
            <a:endParaRPr lang="pt-BR" sz="1500" b="1" dirty="0">
              <a:solidFill>
                <a:schemeClr val="tx1">
                  <a:lumMod val="85000"/>
                  <a:lumOff val="15000"/>
                </a:schemeClr>
              </a:solidFill>
              <a:latin typeface="RoBOTO" pitchFamily="2" charset="0"/>
              <a:ea typeface="RoBOTO" pitchFamily="2" charset="0"/>
            </a:endParaRPr>
          </a:p>
          <a:p>
            <a:pPr>
              <a:lnSpc>
                <a:spcPct val="150000"/>
              </a:lnSpc>
            </a:pPr>
            <a:r>
              <a:rPr lang="pt-BR" sz="15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Roboto" pitchFamily="2" charset="0"/>
                <a:ea typeface="RoBOTO" pitchFamily="2" charset="0"/>
              </a:rPr>
              <a:t>Nonummy</a:t>
            </a:r>
            <a:r>
              <a:rPr lang="pt-BR" sz="1500" dirty="0">
                <a:solidFill>
                  <a:schemeClr val="tx1">
                    <a:lumMod val="85000"/>
                    <a:lumOff val="15000"/>
                  </a:schemeClr>
                </a:solidFill>
                <a:latin typeface="Roboto" pitchFamily="2" charset="0"/>
                <a:ea typeface="RoBOTO" pitchFamily="2" charset="0"/>
              </a:rPr>
              <a:t> </a:t>
            </a:r>
            <a:r>
              <a:rPr lang="pt-BR" sz="15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Roboto" pitchFamily="2" charset="0"/>
                <a:ea typeface="RoBOTO" pitchFamily="2" charset="0"/>
              </a:rPr>
              <a:t>nibh</a:t>
            </a:r>
            <a:r>
              <a:rPr lang="pt-BR" sz="1500" dirty="0">
                <a:solidFill>
                  <a:schemeClr val="tx1">
                    <a:lumMod val="85000"/>
                    <a:lumOff val="15000"/>
                  </a:schemeClr>
                </a:solidFill>
                <a:latin typeface="Roboto" pitchFamily="2" charset="0"/>
                <a:ea typeface="RoBOTO" pitchFamily="2" charset="0"/>
              </a:rPr>
              <a:t> </a:t>
            </a:r>
            <a:r>
              <a:rPr lang="pt-BR" sz="15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Roboto" pitchFamily="2" charset="0"/>
                <a:ea typeface="RoBOTO" pitchFamily="2" charset="0"/>
              </a:rPr>
              <a:t>euismod</a:t>
            </a:r>
            <a:r>
              <a:rPr lang="pt-BR" sz="1500" dirty="0">
                <a:solidFill>
                  <a:schemeClr val="tx1">
                    <a:lumMod val="85000"/>
                    <a:lumOff val="15000"/>
                  </a:schemeClr>
                </a:solidFill>
                <a:latin typeface="Roboto" pitchFamily="2" charset="0"/>
                <a:ea typeface="RoBOTO" pitchFamily="2" charset="0"/>
              </a:rPr>
              <a:t> </a:t>
            </a:r>
            <a:r>
              <a:rPr lang="pt-BR" sz="15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Roboto" pitchFamily="2" charset="0"/>
                <a:ea typeface="RoBOTO" pitchFamily="2" charset="0"/>
              </a:rPr>
              <a:t>tincidunt</a:t>
            </a:r>
            <a:r>
              <a:rPr lang="pt-BR" sz="1500" dirty="0">
                <a:solidFill>
                  <a:schemeClr val="tx1">
                    <a:lumMod val="85000"/>
                    <a:lumOff val="15000"/>
                  </a:schemeClr>
                </a:solidFill>
                <a:latin typeface="Roboto" pitchFamily="2" charset="0"/>
                <a:ea typeface="RoBOTO" pitchFamily="2" charset="0"/>
              </a:rPr>
              <a:t> </a:t>
            </a:r>
            <a:r>
              <a:rPr lang="pt-BR" sz="15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Roboto" pitchFamily="2" charset="0"/>
                <a:ea typeface="RoBOTO" pitchFamily="2" charset="0"/>
              </a:rPr>
              <a:t>uis</a:t>
            </a:r>
            <a:r>
              <a:rPr lang="pt-BR" sz="1500" dirty="0">
                <a:solidFill>
                  <a:schemeClr val="tx1">
                    <a:lumMod val="85000"/>
                    <a:lumOff val="15000"/>
                  </a:schemeClr>
                </a:solidFill>
                <a:latin typeface="Roboto" pitchFamily="2" charset="0"/>
                <a:ea typeface="RoBOTO" pitchFamily="2" charset="0"/>
              </a:rPr>
              <a:t> </a:t>
            </a:r>
            <a:r>
              <a:rPr lang="pt-BR" sz="15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Roboto" pitchFamily="2" charset="0"/>
                <a:ea typeface="RoBOTO" pitchFamily="2" charset="0"/>
              </a:rPr>
              <a:t>dolore</a:t>
            </a:r>
            <a:r>
              <a:rPr lang="pt-BR" sz="1500" dirty="0">
                <a:solidFill>
                  <a:schemeClr val="tx1">
                    <a:lumMod val="85000"/>
                    <a:lumOff val="15000"/>
                  </a:schemeClr>
                </a:solidFill>
                <a:latin typeface="Roboto" pitchFamily="2" charset="0"/>
                <a:ea typeface="RoBOTO" pitchFamily="2" charset="0"/>
              </a:rPr>
              <a:t> te </a:t>
            </a:r>
            <a:r>
              <a:rPr lang="pt-BR" sz="15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Roboto" pitchFamily="2" charset="0"/>
                <a:ea typeface="RoBOTO" pitchFamily="2" charset="0"/>
              </a:rPr>
              <a:t>feugait</a:t>
            </a:r>
            <a:r>
              <a:rPr lang="pt-BR" sz="1500" dirty="0">
                <a:solidFill>
                  <a:schemeClr val="tx1">
                    <a:lumMod val="85000"/>
                    <a:lumOff val="15000"/>
                  </a:schemeClr>
                </a:solidFill>
                <a:latin typeface="Roboto" pitchFamily="2" charset="0"/>
                <a:ea typeface="RoBOTO" pitchFamily="2" charset="0"/>
              </a:rPr>
              <a:t> </a:t>
            </a:r>
            <a:r>
              <a:rPr lang="pt-BR" sz="15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Roboto" pitchFamily="2" charset="0"/>
                <a:ea typeface="RoBOTO" pitchFamily="2" charset="0"/>
              </a:rPr>
              <a:t>nulla</a:t>
            </a:r>
            <a:r>
              <a:rPr lang="pt-BR" sz="1500" dirty="0">
                <a:solidFill>
                  <a:schemeClr val="tx1">
                    <a:lumMod val="85000"/>
                    <a:lumOff val="15000"/>
                  </a:schemeClr>
                </a:solidFill>
                <a:latin typeface="Roboto" pitchFamily="2" charset="0"/>
                <a:ea typeface="RoBOTO" pitchFamily="2" charset="0"/>
              </a:rPr>
              <a:t> </a:t>
            </a:r>
            <a:r>
              <a:rPr lang="pt-BR" sz="15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Roboto" pitchFamily="2" charset="0"/>
                <a:ea typeface="RoBOTO" pitchFamily="2" charset="0"/>
              </a:rPr>
              <a:t>facilisi</a:t>
            </a:r>
            <a:r>
              <a:rPr lang="pt-BR" sz="1500" dirty="0">
                <a:solidFill>
                  <a:schemeClr val="tx1">
                    <a:lumMod val="85000"/>
                    <a:lumOff val="15000"/>
                  </a:schemeClr>
                </a:solidFill>
                <a:latin typeface="Roboto" pitchFamily="2" charset="0"/>
                <a:ea typeface="RoBOTO" pitchFamily="2" charset="0"/>
              </a:rPr>
              <a:t>. </a:t>
            </a:r>
            <a:r>
              <a:rPr lang="pt-BR" sz="15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Roboto" pitchFamily="2" charset="0"/>
                <a:ea typeface="RoBOTO" pitchFamily="2" charset="0"/>
              </a:rPr>
              <a:t>Lorem</a:t>
            </a:r>
            <a:r>
              <a:rPr lang="pt-BR" sz="1500" dirty="0">
                <a:solidFill>
                  <a:schemeClr val="tx1">
                    <a:lumMod val="85000"/>
                    <a:lumOff val="15000"/>
                  </a:schemeClr>
                </a:solidFill>
                <a:latin typeface="Roboto" pitchFamily="2" charset="0"/>
                <a:ea typeface="RoBOTO" pitchFamily="2" charset="0"/>
              </a:rPr>
              <a:t> ipsum </a:t>
            </a:r>
            <a:r>
              <a:rPr lang="pt-BR" sz="15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Roboto" pitchFamily="2" charset="0"/>
                <a:ea typeface="RoBOTO" pitchFamily="2" charset="0"/>
              </a:rPr>
              <a:t>dolor</a:t>
            </a:r>
            <a:r>
              <a:rPr lang="pt-BR" sz="1500" dirty="0">
                <a:solidFill>
                  <a:schemeClr val="tx1">
                    <a:lumMod val="85000"/>
                    <a:lumOff val="15000"/>
                  </a:schemeClr>
                </a:solidFill>
                <a:latin typeface="Roboto" pitchFamily="2" charset="0"/>
                <a:ea typeface="RoBOTO" pitchFamily="2" charset="0"/>
              </a:rPr>
              <a:t> </a:t>
            </a:r>
            <a:r>
              <a:rPr lang="pt-BR" sz="15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Roboto" pitchFamily="2" charset="0"/>
                <a:ea typeface="RoBOTO" pitchFamily="2" charset="0"/>
              </a:rPr>
              <a:t>sit</a:t>
            </a:r>
            <a:r>
              <a:rPr lang="pt-BR" sz="1500" dirty="0">
                <a:solidFill>
                  <a:schemeClr val="tx1">
                    <a:lumMod val="85000"/>
                    <a:lumOff val="15000"/>
                  </a:schemeClr>
                </a:solidFill>
                <a:latin typeface="Roboto" pitchFamily="2" charset="0"/>
                <a:ea typeface="RoBOTO" pitchFamily="2" charset="0"/>
              </a:rPr>
              <a:t> </a:t>
            </a:r>
            <a:r>
              <a:rPr lang="pt-BR" sz="15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Roboto" pitchFamily="2" charset="0"/>
                <a:ea typeface="RoBOTO" pitchFamily="2" charset="0"/>
              </a:rPr>
              <a:t>amet</a:t>
            </a:r>
            <a:r>
              <a:rPr lang="pt-BR" sz="1500" dirty="0">
                <a:solidFill>
                  <a:schemeClr val="tx1">
                    <a:lumMod val="85000"/>
                    <a:lumOff val="15000"/>
                  </a:schemeClr>
                </a:solidFill>
                <a:latin typeface="Roboto" pitchFamily="2" charset="0"/>
                <a:ea typeface="RoBOTO" pitchFamily="2" charset="0"/>
              </a:rPr>
              <a:t>, </a:t>
            </a:r>
            <a:r>
              <a:rPr lang="pt-BR" sz="15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Roboto" pitchFamily="2" charset="0"/>
                <a:ea typeface="RoBOTO" pitchFamily="2" charset="0"/>
              </a:rPr>
              <a:t>cons</a:t>
            </a:r>
            <a:r>
              <a:rPr lang="pt-BR" sz="1500" dirty="0">
                <a:solidFill>
                  <a:schemeClr val="tx1">
                    <a:lumMod val="85000"/>
                    <a:lumOff val="15000"/>
                  </a:schemeClr>
                </a:solidFill>
                <a:latin typeface="Roboto" pitchFamily="2" charset="0"/>
                <a:ea typeface="RoBOTO" pitchFamily="2" charset="0"/>
              </a:rPr>
              <a:t> </a:t>
            </a:r>
            <a:r>
              <a:rPr lang="pt-BR" sz="15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Roboto" pitchFamily="2" charset="0"/>
                <a:ea typeface="RoBOTO" pitchFamily="2" charset="0"/>
              </a:rPr>
              <a:t>ectetuer</a:t>
            </a:r>
            <a:r>
              <a:rPr lang="pt-BR" sz="1500" dirty="0">
                <a:solidFill>
                  <a:schemeClr val="tx1">
                    <a:lumMod val="85000"/>
                    <a:lumOff val="15000"/>
                  </a:schemeClr>
                </a:solidFill>
                <a:latin typeface="Roboto" pitchFamily="2" charset="0"/>
                <a:ea typeface="RoBOTO" pitchFamily="2" charset="0"/>
              </a:rPr>
              <a:t> </a:t>
            </a:r>
            <a:r>
              <a:rPr lang="pt-BR" sz="15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Roboto" pitchFamily="2" charset="0"/>
                <a:ea typeface="RoBOTO" pitchFamily="2" charset="0"/>
              </a:rPr>
              <a:t>adipiscing</a:t>
            </a:r>
            <a:r>
              <a:rPr lang="pt-BR" sz="1500" dirty="0">
                <a:solidFill>
                  <a:schemeClr val="tx1">
                    <a:lumMod val="85000"/>
                    <a:lumOff val="15000"/>
                  </a:schemeClr>
                </a:solidFill>
                <a:latin typeface="Roboto" pitchFamily="2" charset="0"/>
                <a:ea typeface="RoBOTO" pitchFamily="2" charset="0"/>
              </a:rPr>
              <a:t> </a:t>
            </a:r>
            <a:r>
              <a:rPr lang="pt-BR" sz="15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Roboto" pitchFamily="2" charset="0"/>
                <a:ea typeface="RoBOTO" pitchFamily="2" charset="0"/>
              </a:rPr>
              <a:t>elit</a:t>
            </a:r>
            <a:r>
              <a:rPr lang="pt-BR" sz="1500" dirty="0">
                <a:solidFill>
                  <a:schemeClr val="tx1">
                    <a:lumMod val="85000"/>
                    <a:lumOff val="15000"/>
                  </a:schemeClr>
                </a:solidFill>
                <a:latin typeface="Roboto" pitchFamily="2" charset="0"/>
                <a:ea typeface="RoBOTO" pitchFamily="2" charset="0"/>
              </a:rPr>
              <a:t>, </a:t>
            </a:r>
            <a:r>
              <a:rPr lang="pt-BR" sz="15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Roboto" pitchFamily="2" charset="0"/>
                <a:ea typeface="RoBOTO" pitchFamily="2" charset="0"/>
              </a:rPr>
              <a:t>sed</a:t>
            </a:r>
            <a:r>
              <a:rPr lang="pt-BR" sz="1500" dirty="0">
                <a:solidFill>
                  <a:schemeClr val="tx1">
                    <a:lumMod val="85000"/>
                    <a:lumOff val="15000"/>
                  </a:schemeClr>
                </a:solidFill>
                <a:latin typeface="Roboto" pitchFamily="2" charset="0"/>
                <a:ea typeface="RoBOTO" pitchFamily="2" charset="0"/>
              </a:rPr>
              <a:t> </a:t>
            </a:r>
            <a:r>
              <a:rPr lang="pt-BR" sz="15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Roboto" pitchFamily="2" charset="0"/>
                <a:ea typeface="RoBOTO" pitchFamily="2" charset="0"/>
              </a:rPr>
              <a:t>diam</a:t>
            </a:r>
            <a:r>
              <a:rPr lang="pt-BR" sz="1500" dirty="0">
                <a:solidFill>
                  <a:schemeClr val="tx1">
                    <a:lumMod val="85000"/>
                    <a:lumOff val="15000"/>
                  </a:schemeClr>
                </a:solidFill>
                <a:latin typeface="Roboto" pitchFamily="2" charset="0"/>
                <a:ea typeface="RoBOTO" pitchFamily="2" charset="0"/>
              </a:rPr>
              <a:t> </a:t>
            </a:r>
            <a:r>
              <a:rPr lang="pt-BR" sz="15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Roboto" pitchFamily="2" charset="0"/>
                <a:ea typeface="RoBOTO" pitchFamily="2" charset="0"/>
              </a:rPr>
              <a:t>nonummy</a:t>
            </a:r>
            <a:r>
              <a:rPr lang="pt-BR" sz="1500" dirty="0">
                <a:solidFill>
                  <a:schemeClr val="tx1">
                    <a:lumMod val="85000"/>
                    <a:lumOff val="15000"/>
                  </a:schemeClr>
                </a:solidFill>
                <a:latin typeface="Roboto" pitchFamily="2" charset="0"/>
                <a:ea typeface="RoBOTO" pitchFamily="2" charset="0"/>
              </a:rPr>
              <a:t> </a:t>
            </a:r>
            <a:r>
              <a:rPr lang="pt-BR" sz="15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Roboto" pitchFamily="2" charset="0"/>
                <a:ea typeface="RoBOTO" pitchFamily="2" charset="0"/>
              </a:rPr>
              <a:t>nibh</a:t>
            </a:r>
            <a:r>
              <a:rPr lang="pt-BR" sz="1500" dirty="0">
                <a:solidFill>
                  <a:schemeClr val="tx1">
                    <a:lumMod val="85000"/>
                    <a:lumOff val="15000"/>
                  </a:schemeClr>
                </a:solidFill>
                <a:latin typeface="Roboto" pitchFamily="2" charset="0"/>
                <a:ea typeface="RoBOTO" pitchFamily="2" charset="0"/>
              </a:rPr>
              <a:t> </a:t>
            </a:r>
            <a:r>
              <a:rPr lang="pt-BR" sz="15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Roboto" pitchFamily="2" charset="0"/>
                <a:ea typeface="RoBOTO" pitchFamily="2" charset="0"/>
              </a:rPr>
              <a:t>euismod</a:t>
            </a:r>
            <a:r>
              <a:rPr lang="pt-BR" sz="1500" dirty="0">
                <a:solidFill>
                  <a:schemeClr val="tx1">
                    <a:lumMod val="85000"/>
                    <a:lumOff val="15000"/>
                  </a:schemeClr>
                </a:solidFill>
                <a:latin typeface="Roboto" pitchFamily="2" charset="0"/>
                <a:ea typeface="RoBOTO" pitchFamily="2" charset="0"/>
              </a:rPr>
              <a:t> </a:t>
            </a:r>
            <a:r>
              <a:rPr lang="pt-BR" sz="15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Roboto" pitchFamily="2" charset="0"/>
                <a:ea typeface="RoBOTO" pitchFamily="2" charset="0"/>
              </a:rPr>
              <a:t>tincidunt</a:t>
            </a:r>
            <a:r>
              <a:rPr lang="pt-BR" sz="1500" dirty="0">
                <a:solidFill>
                  <a:schemeClr val="tx1">
                    <a:lumMod val="85000"/>
                    <a:lumOff val="15000"/>
                  </a:schemeClr>
                </a:solidFill>
                <a:latin typeface="Roboto" pitchFamily="2" charset="0"/>
                <a:ea typeface="RoBOTO" pitchFamily="2" charset="0"/>
              </a:rPr>
              <a:t> ut </a:t>
            </a:r>
            <a:r>
              <a:rPr lang="pt-BR" sz="15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Roboto" pitchFamily="2" charset="0"/>
                <a:ea typeface="RoBOTO" pitchFamily="2" charset="0"/>
              </a:rPr>
              <a:t>laoreet</a:t>
            </a:r>
            <a:r>
              <a:rPr lang="pt-BR" sz="1500" dirty="0">
                <a:solidFill>
                  <a:schemeClr val="tx1">
                    <a:lumMod val="85000"/>
                    <a:lumOff val="15000"/>
                  </a:schemeClr>
                </a:solidFill>
                <a:latin typeface="Roboto" pitchFamily="2" charset="0"/>
                <a:ea typeface="RoBOTO" pitchFamily="2" charset="0"/>
              </a:rPr>
              <a:t> </a:t>
            </a:r>
            <a:r>
              <a:rPr lang="pt-BR" sz="15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Roboto" pitchFamily="2" charset="0"/>
                <a:ea typeface="RoBOTO" pitchFamily="2" charset="0"/>
              </a:rPr>
              <a:t>dolore</a:t>
            </a:r>
            <a:r>
              <a:rPr lang="pt-BR" sz="1500" dirty="0">
                <a:solidFill>
                  <a:schemeClr val="tx1">
                    <a:lumMod val="85000"/>
                    <a:lumOff val="15000"/>
                  </a:schemeClr>
                </a:solidFill>
                <a:latin typeface="Roboto" pitchFamily="2" charset="0"/>
                <a:ea typeface="RoBOTO" pitchFamily="2" charset="0"/>
              </a:rPr>
              <a:t> magna </a:t>
            </a:r>
            <a:r>
              <a:rPr lang="pt-BR" sz="15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Roboto" pitchFamily="2" charset="0"/>
                <a:ea typeface="RoBOTO" pitchFamily="2" charset="0"/>
              </a:rPr>
              <a:t>aliquam</a:t>
            </a:r>
            <a:r>
              <a:rPr lang="pt-BR" sz="1500" dirty="0">
                <a:solidFill>
                  <a:schemeClr val="tx1">
                    <a:lumMod val="85000"/>
                    <a:lumOff val="15000"/>
                  </a:schemeClr>
                </a:solidFill>
                <a:latin typeface="Roboto" pitchFamily="2" charset="0"/>
                <a:ea typeface="RoBOTO" pitchFamily="2" charset="0"/>
              </a:rPr>
              <a:t> erat </a:t>
            </a:r>
            <a:r>
              <a:rPr lang="pt-BR" sz="15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Roboto" pitchFamily="2" charset="0"/>
                <a:ea typeface="RoBOTO" pitchFamily="2" charset="0"/>
              </a:rPr>
              <a:t>volutpat</a:t>
            </a:r>
            <a:r>
              <a:rPr lang="pt-BR" sz="1500" dirty="0">
                <a:solidFill>
                  <a:schemeClr val="tx1">
                    <a:lumMod val="85000"/>
                    <a:lumOff val="15000"/>
                  </a:schemeClr>
                </a:solidFill>
                <a:latin typeface="Roboto" pitchFamily="2" charset="0"/>
                <a:ea typeface="RoBOTO" pitchFamily="2" charset="0"/>
              </a:rPr>
              <a:t>. Ut </a:t>
            </a:r>
            <a:r>
              <a:rPr lang="pt-BR" sz="15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Roboto" pitchFamily="2" charset="0"/>
                <a:ea typeface="RoBOTO" pitchFamily="2" charset="0"/>
              </a:rPr>
              <a:t>wisi</a:t>
            </a:r>
            <a:r>
              <a:rPr lang="pt-BR" sz="1500" dirty="0">
                <a:solidFill>
                  <a:schemeClr val="tx1">
                    <a:lumMod val="85000"/>
                    <a:lumOff val="15000"/>
                  </a:schemeClr>
                </a:solidFill>
                <a:latin typeface="Roboto" pitchFamily="2" charset="0"/>
                <a:ea typeface="RoBOTO" pitchFamily="2" charset="0"/>
              </a:rPr>
              <a:t>.</a:t>
            </a:r>
            <a:endParaRPr lang="pt-BR" sz="2200" b="1" dirty="0">
              <a:solidFill>
                <a:schemeClr val="tx1">
                  <a:lumMod val="50000"/>
                  <a:lumOff val="50000"/>
                </a:schemeClr>
              </a:solidFill>
              <a:latin typeface="RoBOTO" pitchFamily="2" charset="0"/>
              <a:ea typeface="RoBOTO" pitchFamily="2" charset="0"/>
            </a:endParaRPr>
          </a:p>
        </p:txBody>
      </p:sp>
      <p:sp>
        <p:nvSpPr>
          <p:cNvPr id="9" name="CaixaDeTexto 8">
            <a:extLst>
              <a:ext uri="{FF2B5EF4-FFF2-40B4-BE49-F238E27FC236}">
                <a16:creationId xmlns:a16="http://schemas.microsoft.com/office/drawing/2014/main" id="{CA19CBF9-EE79-41F0-815F-9871FCC81077}"/>
              </a:ext>
            </a:extLst>
          </p:cNvPr>
          <p:cNvSpPr txBox="1"/>
          <p:nvPr/>
        </p:nvSpPr>
        <p:spPr>
          <a:xfrm>
            <a:off x="7058664" y="1779875"/>
            <a:ext cx="595162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200" b="1" dirty="0">
                <a:solidFill>
                  <a:schemeClr val="bg1"/>
                </a:solidFill>
                <a:latin typeface="RoBOTO" pitchFamily="2" charset="0"/>
                <a:ea typeface="RoBOTO" pitchFamily="2" charset="0"/>
              </a:rPr>
              <a:t>Nome do capítulo</a:t>
            </a:r>
          </a:p>
          <a:p>
            <a:endParaRPr lang="pt-BR" dirty="0"/>
          </a:p>
        </p:txBody>
      </p:sp>
      <p:sp>
        <p:nvSpPr>
          <p:cNvPr id="13" name="Elipse 12">
            <a:extLst>
              <a:ext uri="{FF2B5EF4-FFF2-40B4-BE49-F238E27FC236}">
                <a16:creationId xmlns:a16="http://schemas.microsoft.com/office/drawing/2014/main" id="{4998736A-0C0C-4285-87EF-EAFD9EF6E460}"/>
              </a:ext>
            </a:extLst>
          </p:cNvPr>
          <p:cNvSpPr/>
          <p:nvPr/>
        </p:nvSpPr>
        <p:spPr>
          <a:xfrm>
            <a:off x="1514370" y="1027507"/>
            <a:ext cx="3391658" cy="3391658"/>
          </a:xfrm>
          <a:prstGeom prst="ellipse">
            <a:avLst/>
          </a:prstGeom>
          <a:gradFill>
            <a:gsLst>
              <a:gs pos="0">
                <a:srgbClr val="F26739"/>
              </a:gs>
              <a:gs pos="100000">
                <a:srgbClr val="E42612"/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5" name="CaixaDeTexto 14">
            <a:extLst>
              <a:ext uri="{FF2B5EF4-FFF2-40B4-BE49-F238E27FC236}">
                <a16:creationId xmlns:a16="http://schemas.microsoft.com/office/drawing/2014/main" id="{1375307D-573B-4940-BE97-D322E4235F98}"/>
              </a:ext>
            </a:extLst>
          </p:cNvPr>
          <p:cNvSpPr txBox="1"/>
          <p:nvPr/>
        </p:nvSpPr>
        <p:spPr>
          <a:xfrm>
            <a:off x="2384569" y="1027507"/>
            <a:ext cx="5951622" cy="34470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0" b="1" dirty="0">
                <a:solidFill>
                  <a:schemeClr val="bg1"/>
                </a:solidFill>
                <a:latin typeface="RoBOTO" pitchFamily="2" charset="0"/>
                <a:ea typeface="RoBOTO" pitchFamily="2" charset="0"/>
              </a:rPr>
              <a:t>1</a:t>
            </a: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80749218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tângulo 16">
            <a:extLst>
              <a:ext uri="{FF2B5EF4-FFF2-40B4-BE49-F238E27FC236}">
                <a16:creationId xmlns:a16="http://schemas.microsoft.com/office/drawing/2014/main" id="{A5573758-92B3-4AA7-A179-FFECC9376532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9000">
                <a:schemeClr val="bg1">
                  <a:lumMod val="95000"/>
                </a:schemeClr>
              </a:gs>
              <a:gs pos="100000">
                <a:schemeClr val="bg2">
                  <a:lumMod val="9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7" name="Retângulo 6">
            <a:extLst>
              <a:ext uri="{FF2B5EF4-FFF2-40B4-BE49-F238E27FC236}">
                <a16:creationId xmlns:a16="http://schemas.microsoft.com/office/drawing/2014/main" id="{1A478CBA-EBE4-45C7-9B31-E75F71CAEE11}"/>
              </a:ext>
            </a:extLst>
          </p:cNvPr>
          <p:cNvSpPr/>
          <p:nvPr/>
        </p:nvSpPr>
        <p:spPr>
          <a:xfrm>
            <a:off x="0" y="232645"/>
            <a:ext cx="4989095" cy="863661"/>
          </a:xfrm>
          <a:custGeom>
            <a:avLst/>
            <a:gdLst>
              <a:gd name="connsiteX0" fmla="*/ 0 w 7106653"/>
              <a:gd name="connsiteY0" fmla="*/ 0 h 2504210"/>
              <a:gd name="connsiteX1" fmla="*/ 7106653 w 7106653"/>
              <a:gd name="connsiteY1" fmla="*/ 0 h 2504210"/>
              <a:gd name="connsiteX2" fmla="*/ 7106653 w 7106653"/>
              <a:gd name="connsiteY2" fmla="*/ 2504210 h 2504210"/>
              <a:gd name="connsiteX3" fmla="*/ 0 w 7106653"/>
              <a:gd name="connsiteY3" fmla="*/ 2504210 h 2504210"/>
              <a:gd name="connsiteX4" fmla="*/ 0 w 7106653"/>
              <a:gd name="connsiteY4" fmla="*/ 0 h 2504210"/>
              <a:gd name="connsiteX0" fmla="*/ 0 w 7716253"/>
              <a:gd name="connsiteY0" fmla="*/ 176463 h 2680673"/>
              <a:gd name="connsiteX1" fmla="*/ 7716253 w 7716253"/>
              <a:gd name="connsiteY1" fmla="*/ 0 h 2680673"/>
              <a:gd name="connsiteX2" fmla="*/ 7106653 w 7716253"/>
              <a:gd name="connsiteY2" fmla="*/ 2680673 h 2680673"/>
              <a:gd name="connsiteX3" fmla="*/ 0 w 7716253"/>
              <a:gd name="connsiteY3" fmla="*/ 2680673 h 2680673"/>
              <a:gd name="connsiteX4" fmla="*/ 0 w 7716253"/>
              <a:gd name="connsiteY4" fmla="*/ 176463 h 2680673"/>
              <a:gd name="connsiteX0" fmla="*/ 0 w 7716253"/>
              <a:gd name="connsiteY0" fmla="*/ 176463 h 2680673"/>
              <a:gd name="connsiteX1" fmla="*/ 7716253 w 7716253"/>
              <a:gd name="connsiteY1" fmla="*/ 0 h 2680673"/>
              <a:gd name="connsiteX2" fmla="*/ 5534527 w 7716253"/>
              <a:gd name="connsiteY2" fmla="*/ 2087115 h 2680673"/>
              <a:gd name="connsiteX3" fmla="*/ 0 w 7716253"/>
              <a:gd name="connsiteY3" fmla="*/ 2680673 h 2680673"/>
              <a:gd name="connsiteX4" fmla="*/ 0 w 7716253"/>
              <a:gd name="connsiteY4" fmla="*/ 176463 h 2680673"/>
              <a:gd name="connsiteX0" fmla="*/ 0 w 7716253"/>
              <a:gd name="connsiteY0" fmla="*/ 176463 h 2680673"/>
              <a:gd name="connsiteX1" fmla="*/ 7716253 w 7716253"/>
              <a:gd name="connsiteY1" fmla="*/ 0 h 2680673"/>
              <a:gd name="connsiteX2" fmla="*/ 6994359 w 7716253"/>
              <a:gd name="connsiteY2" fmla="*/ 2680673 h 2680673"/>
              <a:gd name="connsiteX3" fmla="*/ 0 w 7716253"/>
              <a:gd name="connsiteY3" fmla="*/ 2680673 h 2680673"/>
              <a:gd name="connsiteX4" fmla="*/ 0 w 7716253"/>
              <a:gd name="connsiteY4" fmla="*/ 176463 h 2680673"/>
              <a:gd name="connsiteX0" fmla="*/ 0 w 7058526"/>
              <a:gd name="connsiteY0" fmla="*/ 0 h 2504210"/>
              <a:gd name="connsiteX1" fmla="*/ 7058526 w 7058526"/>
              <a:gd name="connsiteY1" fmla="*/ 465221 h 2504210"/>
              <a:gd name="connsiteX2" fmla="*/ 6994359 w 7058526"/>
              <a:gd name="connsiteY2" fmla="*/ 2504210 h 2504210"/>
              <a:gd name="connsiteX3" fmla="*/ 0 w 7058526"/>
              <a:gd name="connsiteY3" fmla="*/ 2504210 h 2504210"/>
              <a:gd name="connsiteX4" fmla="*/ 0 w 7058526"/>
              <a:gd name="connsiteY4" fmla="*/ 0 h 2504210"/>
              <a:gd name="connsiteX0" fmla="*/ 0 w 7716252"/>
              <a:gd name="connsiteY0" fmla="*/ 32084 h 2536294"/>
              <a:gd name="connsiteX1" fmla="*/ 7716252 w 7716252"/>
              <a:gd name="connsiteY1" fmla="*/ 0 h 2536294"/>
              <a:gd name="connsiteX2" fmla="*/ 6994359 w 7716252"/>
              <a:gd name="connsiteY2" fmla="*/ 2536294 h 2536294"/>
              <a:gd name="connsiteX3" fmla="*/ 0 w 7716252"/>
              <a:gd name="connsiteY3" fmla="*/ 2536294 h 2536294"/>
              <a:gd name="connsiteX4" fmla="*/ 0 w 7716252"/>
              <a:gd name="connsiteY4" fmla="*/ 32084 h 2536294"/>
              <a:gd name="connsiteX0" fmla="*/ 0 w 8614610"/>
              <a:gd name="connsiteY0" fmla="*/ 96252 h 2536294"/>
              <a:gd name="connsiteX1" fmla="*/ 8614610 w 8614610"/>
              <a:gd name="connsiteY1" fmla="*/ 0 h 2536294"/>
              <a:gd name="connsiteX2" fmla="*/ 7892717 w 8614610"/>
              <a:gd name="connsiteY2" fmla="*/ 2536294 h 2536294"/>
              <a:gd name="connsiteX3" fmla="*/ 898358 w 8614610"/>
              <a:gd name="connsiteY3" fmla="*/ 2536294 h 2536294"/>
              <a:gd name="connsiteX4" fmla="*/ 0 w 8614610"/>
              <a:gd name="connsiteY4" fmla="*/ 96252 h 2536294"/>
              <a:gd name="connsiteX0" fmla="*/ 0 w 8614610"/>
              <a:gd name="connsiteY0" fmla="*/ 96252 h 2536294"/>
              <a:gd name="connsiteX1" fmla="*/ 8614610 w 8614610"/>
              <a:gd name="connsiteY1" fmla="*/ 0 h 2536294"/>
              <a:gd name="connsiteX2" fmla="*/ 7892717 w 8614610"/>
              <a:gd name="connsiteY2" fmla="*/ 2536294 h 2536294"/>
              <a:gd name="connsiteX3" fmla="*/ 0 w 8614610"/>
              <a:gd name="connsiteY3" fmla="*/ 2488167 h 2536294"/>
              <a:gd name="connsiteX4" fmla="*/ 0 w 8614610"/>
              <a:gd name="connsiteY4" fmla="*/ 96252 h 2536294"/>
              <a:gd name="connsiteX0" fmla="*/ 0 w 9208168"/>
              <a:gd name="connsiteY0" fmla="*/ 96252 h 2536294"/>
              <a:gd name="connsiteX1" fmla="*/ 9208168 w 9208168"/>
              <a:gd name="connsiteY1" fmla="*/ 0 h 2536294"/>
              <a:gd name="connsiteX2" fmla="*/ 8486275 w 9208168"/>
              <a:gd name="connsiteY2" fmla="*/ 2536294 h 2536294"/>
              <a:gd name="connsiteX3" fmla="*/ 593558 w 9208168"/>
              <a:gd name="connsiteY3" fmla="*/ 2488167 h 2536294"/>
              <a:gd name="connsiteX4" fmla="*/ 0 w 9208168"/>
              <a:gd name="connsiteY4" fmla="*/ 96252 h 2536294"/>
              <a:gd name="connsiteX0" fmla="*/ 192505 w 9400673"/>
              <a:gd name="connsiteY0" fmla="*/ 96252 h 2536294"/>
              <a:gd name="connsiteX1" fmla="*/ 9400673 w 9400673"/>
              <a:gd name="connsiteY1" fmla="*/ 0 h 2536294"/>
              <a:gd name="connsiteX2" fmla="*/ 8678780 w 9400673"/>
              <a:gd name="connsiteY2" fmla="*/ 2536294 h 2536294"/>
              <a:gd name="connsiteX3" fmla="*/ 0 w 9400673"/>
              <a:gd name="connsiteY3" fmla="*/ 2488167 h 2536294"/>
              <a:gd name="connsiteX4" fmla="*/ 192505 w 9400673"/>
              <a:gd name="connsiteY4" fmla="*/ 96252 h 2536294"/>
              <a:gd name="connsiteX0" fmla="*/ 0 w 9705650"/>
              <a:gd name="connsiteY0" fmla="*/ 96251 h 2536294"/>
              <a:gd name="connsiteX1" fmla="*/ 9705650 w 9705650"/>
              <a:gd name="connsiteY1" fmla="*/ 0 h 2536294"/>
              <a:gd name="connsiteX2" fmla="*/ 8983757 w 9705650"/>
              <a:gd name="connsiteY2" fmla="*/ 2536294 h 2536294"/>
              <a:gd name="connsiteX3" fmla="*/ 304977 w 9705650"/>
              <a:gd name="connsiteY3" fmla="*/ 2488167 h 2536294"/>
              <a:gd name="connsiteX4" fmla="*/ 0 w 9705650"/>
              <a:gd name="connsiteY4" fmla="*/ 96251 h 2536294"/>
              <a:gd name="connsiteX0" fmla="*/ 0 w 9548550"/>
              <a:gd name="connsiteY0" fmla="*/ 60735 h 2536294"/>
              <a:gd name="connsiteX1" fmla="*/ 9548550 w 9548550"/>
              <a:gd name="connsiteY1" fmla="*/ 0 h 2536294"/>
              <a:gd name="connsiteX2" fmla="*/ 8826657 w 9548550"/>
              <a:gd name="connsiteY2" fmla="*/ 2536294 h 2536294"/>
              <a:gd name="connsiteX3" fmla="*/ 147877 w 9548550"/>
              <a:gd name="connsiteY3" fmla="*/ 2488167 h 2536294"/>
              <a:gd name="connsiteX4" fmla="*/ 0 w 9548550"/>
              <a:gd name="connsiteY4" fmla="*/ 60735 h 2536294"/>
              <a:gd name="connsiteX0" fmla="*/ 0 w 9312901"/>
              <a:gd name="connsiteY0" fmla="*/ 60735 h 2536294"/>
              <a:gd name="connsiteX1" fmla="*/ 9312901 w 9312901"/>
              <a:gd name="connsiteY1" fmla="*/ 0 h 2536294"/>
              <a:gd name="connsiteX2" fmla="*/ 8826657 w 9312901"/>
              <a:gd name="connsiteY2" fmla="*/ 2536294 h 2536294"/>
              <a:gd name="connsiteX3" fmla="*/ 147877 w 9312901"/>
              <a:gd name="connsiteY3" fmla="*/ 2488167 h 2536294"/>
              <a:gd name="connsiteX4" fmla="*/ 0 w 9312901"/>
              <a:gd name="connsiteY4" fmla="*/ 60735 h 2536294"/>
              <a:gd name="connsiteX0" fmla="*/ 61589 w 9165024"/>
              <a:gd name="connsiteY0" fmla="*/ 107847 h 2536294"/>
              <a:gd name="connsiteX1" fmla="*/ 9165024 w 9165024"/>
              <a:gd name="connsiteY1" fmla="*/ 0 h 2536294"/>
              <a:gd name="connsiteX2" fmla="*/ 8678780 w 9165024"/>
              <a:gd name="connsiteY2" fmla="*/ 2536294 h 2536294"/>
              <a:gd name="connsiteX3" fmla="*/ 0 w 9165024"/>
              <a:gd name="connsiteY3" fmla="*/ 2488167 h 2536294"/>
              <a:gd name="connsiteX4" fmla="*/ 61589 w 9165024"/>
              <a:gd name="connsiteY4" fmla="*/ 107847 h 2536294"/>
              <a:gd name="connsiteX0" fmla="*/ -1 w 9103434"/>
              <a:gd name="connsiteY0" fmla="*/ 107847 h 2536294"/>
              <a:gd name="connsiteX1" fmla="*/ 9103434 w 9103434"/>
              <a:gd name="connsiteY1" fmla="*/ 0 h 2536294"/>
              <a:gd name="connsiteX2" fmla="*/ 8617190 w 9103434"/>
              <a:gd name="connsiteY2" fmla="*/ 2536294 h 2536294"/>
              <a:gd name="connsiteX3" fmla="*/ 16959 w 9103434"/>
              <a:gd name="connsiteY3" fmla="*/ 2488168 h 2536294"/>
              <a:gd name="connsiteX4" fmla="*/ -1 w 9103434"/>
              <a:gd name="connsiteY4" fmla="*/ 107847 h 25362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03434" h="2536294">
                <a:moveTo>
                  <a:pt x="-1" y="107847"/>
                </a:moveTo>
                <a:lnTo>
                  <a:pt x="9103434" y="0"/>
                </a:lnTo>
                <a:lnTo>
                  <a:pt x="8617190" y="2536294"/>
                </a:lnTo>
                <a:lnTo>
                  <a:pt x="16959" y="2488168"/>
                </a:lnTo>
                <a:lnTo>
                  <a:pt x="-1" y="107847"/>
                </a:lnTo>
                <a:close/>
              </a:path>
            </a:pathLst>
          </a:custGeom>
          <a:gradFill>
            <a:gsLst>
              <a:gs pos="0">
                <a:srgbClr val="F26739"/>
              </a:gs>
              <a:gs pos="100000">
                <a:srgbClr val="E42612"/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9" name="CaixaDeTexto 8">
            <a:extLst>
              <a:ext uri="{FF2B5EF4-FFF2-40B4-BE49-F238E27FC236}">
                <a16:creationId xmlns:a16="http://schemas.microsoft.com/office/drawing/2014/main" id="{17EF2CDA-9C4D-4FDC-B8FF-CB1A35D3EAB2}"/>
              </a:ext>
            </a:extLst>
          </p:cNvPr>
          <p:cNvSpPr txBox="1"/>
          <p:nvPr/>
        </p:nvSpPr>
        <p:spPr>
          <a:xfrm>
            <a:off x="315191" y="470013"/>
            <a:ext cx="2796977" cy="4462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300" b="1" dirty="0">
                <a:solidFill>
                  <a:schemeClr val="bg1"/>
                </a:solidFill>
                <a:latin typeface="RoBOTO" pitchFamily="2" charset="0"/>
                <a:ea typeface="RoBOTO" pitchFamily="2" charset="0"/>
              </a:rPr>
              <a:t>Nome do capítulo</a:t>
            </a:r>
            <a:endParaRPr lang="pt-BR" sz="2200" b="1" dirty="0">
              <a:solidFill>
                <a:schemeClr val="bg1"/>
              </a:solidFill>
              <a:latin typeface="RoBOTO" pitchFamily="2" charset="0"/>
              <a:ea typeface="RoBOTO" pitchFamily="2" charset="0"/>
            </a:endParaRPr>
          </a:p>
        </p:txBody>
      </p:sp>
      <p:sp>
        <p:nvSpPr>
          <p:cNvPr id="13" name="CaixaDeTexto 12">
            <a:extLst>
              <a:ext uri="{FF2B5EF4-FFF2-40B4-BE49-F238E27FC236}">
                <a16:creationId xmlns:a16="http://schemas.microsoft.com/office/drawing/2014/main" id="{39D3D042-D661-4F75-94A0-EEF86E5E2E12}"/>
              </a:ext>
            </a:extLst>
          </p:cNvPr>
          <p:cNvSpPr txBox="1"/>
          <p:nvPr/>
        </p:nvSpPr>
        <p:spPr>
          <a:xfrm>
            <a:off x="5353050" y="6315249"/>
            <a:ext cx="6083823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pt-BR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RoBOTO" pitchFamily="2" charset="0"/>
                <a:ea typeface="RoBOTO" pitchFamily="2" charset="0"/>
              </a:rPr>
              <a:t>Título do e-book   |   Mês.2022   </a:t>
            </a:r>
          </a:p>
        </p:txBody>
      </p:sp>
      <p:sp>
        <p:nvSpPr>
          <p:cNvPr id="18" name="Elipse 17">
            <a:extLst>
              <a:ext uri="{FF2B5EF4-FFF2-40B4-BE49-F238E27FC236}">
                <a16:creationId xmlns:a16="http://schemas.microsoft.com/office/drawing/2014/main" id="{6D4C0B61-F106-4FDC-925B-14900C637606}"/>
              </a:ext>
            </a:extLst>
          </p:cNvPr>
          <p:cNvSpPr/>
          <p:nvPr/>
        </p:nvSpPr>
        <p:spPr>
          <a:xfrm>
            <a:off x="11517722" y="6212702"/>
            <a:ext cx="516173" cy="516173"/>
          </a:xfrm>
          <a:prstGeom prst="ellipse">
            <a:avLst/>
          </a:prstGeom>
          <a:solidFill>
            <a:srgbClr val="E4261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2" name="CaixaDeTexto 21">
            <a:extLst>
              <a:ext uri="{FF2B5EF4-FFF2-40B4-BE49-F238E27FC236}">
                <a16:creationId xmlns:a16="http://schemas.microsoft.com/office/drawing/2014/main" id="{1EEA02B2-2E48-4D48-8E2D-8DFC8EEF94A7}"/>
              </a:ext>
            </a:extLst>
          </p:cNvPr>
          <p:cNvSpPr txBox="1"/>
          <p:nvPr/>
        </p:nvSpPr>
        <p:spPr>
          <a:xfrm>
            <a:off x="11598571" y="6246000"/>
            <a:ext cx="516173" cy="4462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300" b="1" dirty="0">
                <a:solidFill>
                  <a:schemeClr val="bg1"/>
                </a:solidFill>
                <a:latin typeface="RoBOTO" pitchFamily="2" charset="0"/>
                <a:ea typeface="RoBOTO" pitchFamily="2" charset="0"/>
              </a:rPr>
              <a:t>4</a:t>
            </a:r>
            <a:endParaRPr lang="pt-BR" sz="2200" b="1" dirty="0">
              <a:solidFill>
                <a:schemeClr val="bg1"/>
              </a:solidFill>
              <a:latin typeface="RoBOTO" pitchFamily="2" charset="0"/>
              <a:ea typeface="RoBOTO" pitchFamily="2" charset="0"/>
            </a:endParaRPr>
          </a:p>
        </p:txBody>
      </p:sp>
      <p:sp>
        <p:nvSpPr>
          <p:cNvPr id="24" name="CaixaDeTexto 23">
            <a:extLst>
              <a:ext uri="{FF2B5EF4-FFF2-40B4-BE49-F238E27FC236}">
                <a16:creationId xmlns:a16="http://schemas.microsoft.com/office/drawing/2014/main" id="{759DF2FA-AC65-4806-B8C3-0038BAAB82B2}"/>
              </a:ext>
            </a:extLst>
          </p:cNvPr>
          <p:cNvSpPr txBox="1"/>
          <p:nvPr/>
        </p:nvSpPr>
        <p:spPr>
          <a:xfrm>
            <a:off x="4651566" y="1463627"/>
            <a:ext cx="6866156" cy="42934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pt-BR" sz="2200" b="1" dirty="0">
                <a:latin typeface="RoBOTO" pitchFamily="2" charset="0"/>
                <a:ea typeface="RoBOTO" pitchFamily="2" charset="0"/>
              </a:rPr>
              <a:t>TÍTULO</a:t>
            </a:r>
          </a:p>
          <a:p>
            <a:pPr algn="just">
              <a:lnSpc>
                <a:spcPct val="150000"/>
              </a:lnSpc>
            </a:pPr>
            <a:r>
              <a:rPr lang="pt-BR" dirty="0" err="1">
                <a:latin typeface="RoBOTO" pitchFamily="2" charset="0"/>
                <a:ea typeface="RoBOTO" pitchFamily="2" charset="0"/>
              </a:rPr>
              <a:t>Lorem</a:t>
            </a:r>
            <a:r>
              <a:rPr lang="pt-BR" dirty="0">
                <a:latin typeface="RoBOTO" pitchFamily="2" charset="0"/>
                <a:ea typeface="RoBOTO" pitchFamily="2" charset="0"/>
              </a:rPr>
              <a:t> ipsum </a:t>
            </a:r>
            <a:r>
              <a:rPr lang="pt-BR" dirty="0" err="1">
                <a:latin typeface="RoBOTO" pitchFamily="2" charset="0"/>
                <a:ea typeface="RoBOTO" pitchFamily="2" charset="0"/>
              </a:rPr>
              <a:t>dolor</a:t>
            </a:r>
            <a:r>
              <a:rPr lang="pt-BR" dirty="0">
                <a:latin typeface="RoBOTO" pitchFamily="2" charset="0"/>
                <a:ea typeface="RoBOTO" pitchFamily="2" charset="0"/>
              </a:rPr>
              <a:t> </a:t>
            </a:r>
            <a:r>
              <a:rPr lang="pt-BR" dirty="0" err="1">
                <a:latin typeface="RoBOTO" pitchFamily="2" charset="0"/>
                <a:ea typeface="RoBOTO" pitchFamily="2" charset="0"/>
              </a:rPr>
              <a:t>sit</a:t>
            </a:r>
            <a:r>
              <a:rPr lang="pt-BR" dirty="0">
                <a:latin typeface="RoBOTO" pitchFamily="2" charset="0"/>
                <a:ea typeface="RoBOTO" pitchFamily="2" charset="0"/>
              </a:rPr>
              <a:t> </a:t>
            </a:r>
            <a:r>
              <a:rPr lang="pt-BR" dirty="0" err="1">
                <a:latin typeface="RoBOTO" pitchFamily="2" charset="0"/>
                <a:ea typeface="RoBOTO" pitchFamily="2" charset="0"/>
              </a:rPr>
              <a:t>amet</a:t>
            </a:r>
            <a:r>
              <a:rPr lang="pt-BR" dirty="0">
                <a:latin typeface="RoBOTO" pitchFamily="2" charset="0"/>
                <a:ea typeface="RoBOTO" pitchFamily="2" charset="0"/>
              </a:rPr>
              <a:t>, </a:t>
            </a:r>
            <a:r>
              <a:rPr lang="pt-BR" dirty="0" err="1">
                <a:latin typeface="RoBOTO" pitchFamily="2" charset="0"/>
                <a:ea typeface="RoBOTO" pitchFamily="2" charset="0"/>
              </a:rPr>
              <a:t>consectetuer</a:t>
            </a:r>
            <a:r>
              <a:rPr lang="pt-BR" dirty="0">
                <a:latin typeface="RoBOTO" pitchFamily="2" charset="0"/>
                <a:ea typeface="RoBOTO" pitchFamily="2" charset="0"/>
              </a:rPr>
              <a:t> </a:t>
            </a:r>
            <a:r>
              <a:rPr lang="pt-BR" dirty="0" err="1">
                <a:latin typeface="RoBOTO" pitchFamily="2" charset="0"/>
                <a:ea typeface="RoBOTO" pitchFamily="2" charset="0"/>
              </a:rPr>
              <a:t>adipiscing</a:t>
            </a:r>
            <a:r>
              <a:rPr lang="pt-BR" dirty="0">
                <a:latin typeface="RoBOTO" pitchFamily="2" charset="0"/>
                <a:ea typeface="RoBOTO" pitchFamily="2" charset="0"/>
              </a:rPr>
              <a:t> </a:t>
            </a:r>
            <a:r>
              <a:rPr lang="pt-BR" dirty="0" err="1">
                <a:latin typeface="RoBOTO" pitchFamily="2" charset="0"/>
                <a:ea typeface="RoBOTO" pitchFamily="2" charset="0"/>
              </a:rPr>
              <a:t>elit</a:t>
            </a:r>
            <a:r>
              <a:rPr lang="pt-BR" dirty="0">
                <a:latin typeface="RoBOTO" pitchFamily="2" charset="0"/>
                <a:ea typeface="RoBOTO" pitchFamily="2" charset="0"/>
              </a:rPr>
              <a:t>, </a:t>
            </a:r>
            <a:r>
              <a:rPr lang="pt-BR" dirty="0" err="1">
                <a:latin typeface="RoBOTO" pitchFamily="2" charset="0"/>
                <a:ea typeface="RoBOTO" pitchFamily="2" charset="0"/>
              </a:rPr>
              <a:t>sed</a:t>
            </a:r>
            <a:r>
              <a:rPr lang="pt-BR" dirty="0">
                <a:latin typeface="RoBOTO" pitchFamily="2" charset="0"/>
                <a:ea typeface="RoBOTO" pitchFamily="2" charset="0"/>
              </a:rPr>
              <a:t> </a:t>
            </a:r>
            <a:r>
              <a:rPr lang="pt-BR" dirty="0" err="1">
                <a:latin typeface="RoBOTO" pitchFamily="2" charset="0"/>
                <a:ea typeface="RoBOTO" pitchFamily="2" charset="0"/>
              </a:rPr>
              <a:t>diam</a:t>
            </a:r>
            <a:r>
              <a:rPr lang="pt-BR" dirty="0">
                <a:latin typeface="RoBOTO" pitchFamily="2" charset="0"/>
                <a:ea typeface="RoBOTO" pitchFamily="2" charset="0"/>
              </a:rPr>
              <a:t> </a:t>
            </a:r>
            <a:r>
              <a:rPr lang="pt-BR" b="1" dirty="0" err="1">
                <a:latin typeface="RoBOTO" pitchFamily="2" charset="0"/>
                <a:ea typeface="RoBOTO" pitchFamily="2" charset="0"/>
              </a:rPr>
              <a:t>nonummy</a:t>
            </a:r>
            <a:r>
              <a:rPr lang="pt-BR" b="1" dirty="0">
                <a:latin typeface="RoBOTO" pitchFamily="2" charset="0"/>
                <a:ea typeface="RoBOTO" pitchFamily="2" charset="0"/>
              </a:rPr>
              <a:t> </a:t>
            </a:r>
            <a:r>
              <a:rPr lang="pt-BR" b="1" dirty="0" err="1">
                <a:latin typeface="RoBOTO" pitchFamily="2" charset="0"/>
                <a:ea typeface="RoBOTO" pitchFamily="2" charset="0"/>
              </a:rPr>
              <a:t>nibh</a:t>
            </a:r>
            <a:r>
              <a:rPr lang="pt-BR" b="1" dirty="0">
                <a:latin typeface="RoBOTO" pitchFamily="2" charset="0"/>
                <a:ea typeface="RoBOTO" pitchFamily="2" charset="0"/>
              </a:rPr>
              <a:t> </a:t>
            </a:r>
            <a:r>
              <a:rPr lang="pt-BR" b="1" dirty="0" err="1">
                <a:latin typeface="RoBOTO" pitchFamily="2" charset="0"/>
                <a:ea typeface="RoBOTO" pitchFamily="2" charset="0"/>
              </a:rPr>
              <a:t>euismod</a:t>
            </a:r>
            <a:r>
              <a:rPr lang="pt-BR" b="1" dirty="0">
                <a:latin typeface="RoBOTO" pitchFamily="2" charset="0"/>
                <a:ea typeface="RoBOTO" pitchFamily="2" charset="0"/>
              </a:rPr>
              <a:t> </a:t>
            </a:r>
            <a:r>
              <a:rPr lang="pt-BR" dirty="0" err="1">
                <a:latin typeface="RoBOTO" pitchFamily="2" charset="0"/>
                <a:ea typeface="RoBOTO" pitchFamily="2" charset="0"/>
              </a:rPr>
              <a:t>tincidunt</a:t>
            </a:r>
            <a:r>
              <a:rPr lang="pt-BR" dirty="0">
                <a:latin typeface="RoBOTO" pitchFamily="2" charset="0"/>
                <a:ea typeface="RoBOTO" pitchFamily="2" charset="0"/>
              </a:rPr>
              <a:t> ut </a:t>
            </a:r>
            <a:r>
              <a:rPr lang="pt-BR" dirty="0" err="1">
                <a:latin typeface="RoBOTO" pitchFamily="2" charset="0"/>
                <a:ea typeface="RoBOTO" pitchFamily="2" charset="0"/>
              </a:rPr>
              <a:t>laoreet</a:t>
            </a:r>
            <a:r>
              <a:rPr lang="pt-BR" dirty="0">
                <a:latin typeface="RoBOTO" pitchFamily="2" charset="0"/>
                <a:ea typeface="RoBOTO" pitchFamily="2" charset="0"/>
              </a:rPr>
              <a:t> </a:t>
            </a:r>
            <a:r>
              <a:rPr lang="pt-BR" dirty="0" err="1">
                <a:latin typeface="RoBOTO" pitchFamily="2" charset="0"/>
                <a:ea typeface="RoBOTO" pitchFamily="2" charset="0"/>
              </a:rPr>
              <a:t>dolore</a:t>
            </a:r>
            <a:r>
              <a:rPr lang="pt-BR" dirty="0">
                <a:latin typeface="RoBOTO" pitchFamily="2" charset="0"/>
                <a:ea typeface="RoBOTO" pitchFamily="2" charset="0"/>
              </a:rPr>
              <a:t> magna </a:t>
            </a:r>
            <a:r>
              <a:rPr lang="pt-BR" dirty="0" err="1">
                <a:latin typeface="RoBOTO" pitchFamily="2" charset="0"/>
                <a:ea typeface="RoBOTO" pitchFamily="2" charset="0"/>
              </a:rPr>
              <a:t>aliquam</a:t>
            </a:r>
            <a:r>
              <a:rPr lang="pt-BR" dirty="0">
                <a:latin typeface="RoBOTO" pitchFamily="2" charset="0"/>
                <a:ea typeface="RoBOTO" pitchFamily="2" charset="0"/>
              </a:rPr>
              <a:t> erat </a:t>
            </a:r>
            <a:r>
              <a:rPr lang="pt-BR" dirty="0" err="1">
                <a:latin typeface="RoBOTO" pitchFamily="2" charset="0"/>
                <a:ea typeface="RoBOTO" pitchFamily="2" charset="0"/>
              </a:rPr>
              <a:t>volutpat</a:t>
            </a:r>
            <a:r>
              <a:rPr lang="pt-BR" dirty="0">
                <a:latin typeface="RoBOTO" pitchFamily="2" charset="0"/>
                <a:ea typeface="RoBOTO" pitchFamily="2" charset="0"/>
              </a:rPr>
              <a:t>. Ut </a:t>
            </a:r>
            <a:r>
              <a:rPr lang="pt-BR" dirty="0" err="1">
                <a:latin typeface="RoBOTO" pitchFamily="2" charset="0"/>
                <a:ea typeface="RoBOTO" pitchFamily="2" charset="0"/>
              </a:rPr>
              <a:t>wisi</a:t>
            </a:r>
            <a:r>
              <a:rPr lang="pt-BR" dirty="0">
                <a:latin typeface="RoBOTO" pitchFamily="2" charset="0"/>
                <a:ea typeface="RoBOTO" pitchFamily="2" charset="0"/>
              </a:rPr>
              <a:t> </a:t>
            </a:r>
            <a:r>
              <a:rPr lang="pt-BR" dirty="0" err="1">
                <a:latin typeface="RoBOTO" pitchFamily="2" charset="0"/>
                <a:ea typeface="RoBOTO" pitchFamily="2" charset="0"/>
              </a:rPr>
              <a:t>enim</a:t>
            </a:r>
            <a:r>
              <a:rPr lang="pt-BR" dirty="0">
                <a:latin typeface="RoBOTO" pitchFamily="2" charset="0"/>
                <a:ea typeface="RoBOTO" pitchFamily="2" charset="0"/>
              </a:rPr>
              <a:t> ad </a:t>
            </a:r>
            <a:r>
              <a:rPr lang="pt-BR" dirty="0" err="1">
                <a:latin typeface="RoBOTO" pitchFamily="2" charset="0"/>
                <a:ea typeface="RoBOTO" pitchFamily="2" charset="0"/>
              </a:rPr>
              <a:t>mi</a:t>
            </a:r>
            <a:r>
              <a:rPr lang="pt-BR" b="1" dirty="0" err="1">
                <a:latin typeface="RoBOTO" pitchFamily="2" charset="0"/>
                <a:ea typeface="RoBOTO" pitchFamily="2" charset="0"/>
              </a:rPr>
              <a:t>nim</a:t>
            </a:r>
            <a:r>
              <a:rPr lang="pt-BR" b="1" dirty="0">
                <a:latin typeface="RoBOTO" pitchFamily="2" charset="0"/>
                <a:ea typeface="RoBOTO" pitchFamily="2" charset="0"/>
              </a:rPr>
              <a:t> </a:t>
            </a:r>
            <a:r>
              <a:rPr lang="pt-BR" b="1" dirty="0" err="1">
                <a:latin typeface="RoBOTO" pitchFamily="2" charset="0"/>
                <a:ea typeface="RoBOTO" pitchFamily="2" charset="0"/>
              </a:rPr>
              <a:t>veniam</a:t>
            </a:r>
            <a:r>
              <a:rPr lang="pt-BR" b="1" dirty="0">
                <a:latin typeface="RoBOTO" pitchFamily="2" charset="0"/>
                <a:ea typeface="RoBOTO" pitchFamily="2" charset="0"/>
              </a:rPr>
              <a:t>, quis </a:t>
            </a:r>
            <a:r>
              <a:rPr lang="pt-BR" b="1" dirty="0" err="1">
                <a:latin typeface="RoBOTO" pitchFamily="2" charset="0"/>
                <a:ea typeface="RoBOTO" pitchFamily="2" charset="0"/>
              </a:rPr>
              <a:t>nostrud</a:t>
            </a:r>
            <a:r>
              <a:rPr lang="pt-BR" b="1" dirty="0">
                <a:latin typeface="RoBOTO" pitchFamily="2" charset="0"/>
                <a:ea typeface="RoBOTO" pitchFamily="2" charset="0"/>
              </a:rPr>
              <a:t> </a:t>
            </a:r>
            <a:r>
              <a:rPr lang="pt-BR" dirty="0">
                <a:latin typeface="RoBOTO" pitchFamily="2" charset="0"/>
                <a:ea typeface="RoBOTO" pitchFamily="2" charset="0"/>
              </a:rPr>
              <a:t>exerci </a:t>
            </a:r>
            <a:r>
              <a:rPr lang="pt-BR" dirty="0" err="1">
                <a:latin typeface="RoBOTO" pitchFamily="2" charset="0"/>
                <a:ea typeface="RoBOTO" pitchFamily="2" charset="0"/>
              </a:rPr>
              <a:t>tation</a:t>
            </a:r>
            <a:r>
              <a:rPr lang="pt-BR" dirty="0">
                <a:latin typeface="RoBOTO" pitchFamily="2" charset="0"/>
                <a:ea typeface="RoBOTO" pitchFamily="2" charset="0"/>
              </a:rPr>
              <a:t> </a:t>
            </a:r>
            <a:r>
              <a:rPr lang="pt-BR" dirty="0" err="1">
                <a:latin typeface="RoBOTO" pitchFamily="2" charset="0"/>
                <a:ea typeface="RoBOTO" pitchFamily="2" charset="0"/>
              </a:rPr>
              <a:t>ullamcorper</a:t>
            </a:r>
            <a:r>
              <a:rPr lang="pt-BR" dirty="0">
                <a:latin typeface="RoBOTO" pitchFamily="2" charset="0"/>
                <a:ea typeface="RoBOTO" pitchFamily="2" charset="0"/>
              </a:rPr>
              <a:t> </a:t>
            </a:r>
            <a:r>
              <a:rPr lang="pt-BR" dirty="0" err="1">
                <a:latin typeface="RoBOTO" pitchFamily="2" charset="0"/>
                <a:ea typeface="RoBOTO" pitchFamily="2" charset="0"/>
              </a:rPr>
              <a:t>suscipit</a:t>
            </a:r>
            <a:r>
              <a:rPr lang="pt-BR" dirty="0">
                <a:latin typeface="RoBOTO" pitchFamily="2" charset="0"/>
                <a:ea typeface="RoBOTO" pitchFamily="2" charset="0"/>
              </a:rPr>
              <a:t> </a:t>
            </a:r>
            <a:r>
              <a:rPr lang="pt-BR" dirty="0" err="1">
                <a:latin typeface="RoBOTO" pitchFamily="2" charset="0"/>
                <a:ea typeface="RoBOTO" pitchFamily="2" charset="0"/>
              </a:rPr>
              <a:t>lobortis</a:t>
            </a:r>
            <a:r>
              <a:rPr lang="pt-BR" dirty="0">
                <a:latin typeface="RoBOTO" pitchFamily="2" charset="0"/>
                <a:ea typeface="RoBOTO" pitchFamily="2" charset="0"/>
              </a:rPr>
              <a:t> </a:t>
            </a:r>
            <a:r>
              <a:rPr lang="pt-BR" dirty="0" err="1">
                <a:latin typeface="RoBOTO" pitchFamily="2" charset="0"/>
                <a:ea typeface="RoBOTO" pitchFamily="2" charset="0"/>
              </a:rPr>
              <a:t>nisl</a:t>
            </a:r>
            <a:r>
              <a:rPr lang="pt-BR" dirty="0">
                <a:latin typeface="RoBOTO" pitchFamily="2" charset="0"/>
                <a:ea typeface="RoBOTO" pitchFamily="2" charset="0"/>
              </a:rPr>
              <a:t> ut </a:t>
            </a:r>
            <a:r>
              <a:rPr lang="pt-BR" dirty="0" err="1">
                <a:latin typeface="RoBOTO" pitchFamily="2" charset="0"/>
                <a:ea typeface="RoBOTO" pitchFamily="2" charset="0"/>
              </a:rPr>
              <a:t>aliquip</a:t>
            </a:r>
            <a:r>
              <a:rPr lang="pt-BR" dirty="0">
                <a:latin typeface="RoBOTO" pitchFamily="2" charset="0"/>
                <a:ea typeface="RoBOTO" pitchFamily="2" charset="0"/>
              </a:rPr>
              <a:t> </a:t>
            </a:r>
            <a:r>
              <a:rPr lang="pt-BR" dirty="0" err="1">
                <a:latin typeface="RoBOTO" pitchFamily="2" charset="0"/>
                <a:ea typeface="RoBOTO" pitchFamily="2" charset="0"/>
              </a:rPr>
              <a:t>ex</a:t>
            </a:r>
            <a:r>
              <a:rPr lang="pt-BR" dirty="0">
                <a:latin typeface="RoBOTO" pitchFamily="2" charset="0"/>
                <a:ea typeface="RoBOTO" pitchFamily="2" charset="0"/>
              </a:rPr>
              <a:t> </a:t>
            </a:r>
            <a:r>
              <a:rPr lang="pt-BR" dirty="0" err="1">
                <a:latin typeface="RoBOTO" pitchFamily="2" charset="0"/>
                <a:ea typeface="RoBOTO" pitchFamily="2" charset="0"/>
              </a:rPr>
              <a:t>ea</a:t>
            </a:r>
            <a:r>
              <a:rPr lang="pt-BR" dirty="0">
                <a:latin typeface="RoBOTO" pitchFamily="2" charset="0"/>
                <a:ea typeface="RoBOTO" pitchFamily="2" charset="0"/>
              </a:rPr>
              <a:t> </a:t>
            </a:r>
            <a:r>
              <a:rPr lang="pt-BR" dirty="0" err="1">
                <a:latin typeface="RoBOTO" pitchFamily="2" charset="0"/>
                <a:ea typeface="RoBOTO" pitchFamily="2" charset="0"/>
              </a:rPr>
              <a:t>commodo</a:t>
            </a:r>
            <a:r>
              <a:rPr lang="pt-BR" dirty="0">
                <a:latin typeface="RoBOTO" pitchFamily="2" charset="0"/>
                <a:ea typeface="RoBOTO" pitchFamily="2" charset="0"/>
              </a:rPr>
              <a:t> </a:t>
            </a:r>
            <a:r>
              <a:rPr lang="pt-BR" dirty="0" err="1">
                <a:latin typeface="RoBOTO" pitchFamily="2" charset="0"/>
                <a:ea typeface="RoBOTO" pitchFamily="2" charset="0"/>
              </a:rPr>
              <a:t>consequat</a:t>
            </a:r>
            <a:r>
              <a:rPr lang="pt-BR" dirty="0">
                <a:latin typeface="RoBOTO" pitchFamily="2" charset="0"/>
                <a:ea typeface="RoBOTO" pitchFamily="2" charset="0"/>
              </a:rPr>
              <a:t>. </a:t>
            </a:r>
            <a:r>
              <a:rPr lang="pt-BR" dirty="0" err="1">
                <a:latin typeface="RoBOTO" pitchFamily="2" charset="0"/>
                <a:ea typeface="RoBOTO" pitchFamily="2" charset="0"/>
              </a:rPr>
              <a:t>Duis</a:t>
            </a:r>
            <a:r>
              <a:rPr lang="pt-BR" dirty="0">
                <a:latin typeface="RoBOTO" pitchFamily="2" charset="0"/>
                <a:ea typeface="RoBOTO" pitchFamily="2" charset="0"/>
              </a:rPr>
              <a:t> autem </a:t>
            </a:r>
            <a:r>
              <a:rPr lang="pt-BR" dirty="0" err="1">
                <a:latin typeface="RoBOTO" pitchFamily="2" charset="0"/>
                <a:ea typeface="RoBOTO" pitchFamily="2" charset="0"/>
              </a:rPr>
              <a:t>vel</a:t>
            </a:r>
            <a:r>
              <a:rPr lang="pt-BR" dirty="0">
                <a:latin typeface="RoBOTO" pitchFamily="2" charset="0"/>
                <a:ea typeface="RoBOTO" pitchFamily="2" charset="0"/>
              </a:rPr>
              <a:t> </a:t>
            </a:r>
            <a:r>
              <a:rPr lang="pt-BR" dirty="0" err="1">
                <a:latin typeface="RoBOTO" pitchFamily="2" charset="0"/>
                <a:ea typeface="RoBOTO" pitchFamily="2" charset="0"/>
              </a:rPr>
              <a:t>eum</a:t>
            </a:r>
            <a:r>
              <a:rPr lang="pt-BR" dirty="0">
                <a:latin typeface="RoBOTO" pitchFamily="2" charset="0"/>
                <a:ea typeface="RoBOTO" pitchFamily="2" charset="0"/>
              </a:rPr>
              <a:t> </a:t>
            </a:r>
            <a:r>
              <a:rPr lang="pt-BR" dirty="0" err="1">
                <a:latin typeface="RoBOTO" pitchFamily="2" charset="0"/>
                <a:ea typeface="RoBOTO" pitchFamily="2" charset="0"/>
              </a:rPr>
              <a:t>iriure</a:t>
            </a:r>
            <a:r>
              <a:rPr lang="pt-BR" dirty="0">
                <a:latin typeface="RoBOTO" pitchFamily="2" charset="0"/>
                <a:ea typeface="RoBOTO" pitchFamily="2" charset="0"/>
              </a:rPr>
              <a:t> </a:t>
            </a:r>
            <a:r>
              <a:rPr lang="pt-BR" dirty="0" err="1">
                <a:latin typeface="RoBOTO" pitchFamily="2" charset="0"/>
                <a:ea typeface="RoBOTO" pitchFamily="2" charset="0"/>
              </a:rPr>
              <a:t>dolor</a:t>
            </a:r>
            <a:r>
              <a:rPr lang="pt-BR" dirty="0">
                <a:latin typeface="RoBOTO" pitchFamily="2" charset="0"/>
                <a:ea typeface="RoBOTO" pitchFamily="2" charset="0"/>
              </a:rPr>
              <a:t> in </a:t>
            </a:r>
            <a:r>
              <a:rPr lang="pt-BR" dirty="0" err="1">
                <a:latin typeface="RoBOTO" pitchFamily="2" charset="0"/>
                <a:ea typeface="RoBOTO" pitchFamily="2" charset="0"/>
              </a:rPr>
              <a:t>hendrerit</a:t>
            </a:r>
            <a:r>
              <a:rPr lang="pt-BR" dirty="0">
                <a:latin typeface="RoBOTO" pitchFamily="2" charset="0"/>
                <a:ea typeface="RoBOTO" pitchFamily="2" charset="0"/>
              </a:rPr>
              <a:t> in </a:t>
            </a:r>
            <a:r>
              <a:rPr lang="pt-BR" dirty="0" err="1">
                <a:latin typeface="RoBOTO" pitchFamily="2" charset="0"/>
                <a:ea typeface="RoBOTO" pitchFamily="2" charset="0"/>
              </a:rPr>
              <a:t>vulputate</a:t>
            </a:r>
            <a:r>
              <a:rPr lang="pt-BR" dirty="0">
                <a:latin typeface="RoBOTO" pitchFamily="2" charset="0"/>
                <a:ea typeface="RoBOTO" pitchFamily="2" charset="0"/>
              </a:rPr>
              <a:t> </a:t>
            </a:r>
            <a:r>
              <a:rPr lang="pt-BR" b="1" dirty="0" err="1">
                <a:latin typeface="RoBOTO" pitchFamily="2" charset="0"/>
                <a:ea typeface="RoBOTO" pitchFamily="2" charset="0"/>
              </a:rPr>
              <a:t>velit</a:t>
            </a:r>
            <a:r>
              <a:rPr lang="pt-BR" b="1" dirty="0">
                <a:latin typeface="RoBOTO" pitchFamily="2" charset="0"/>
                <a:ea typeface="RoBOTO" pitchFamily="2" charset="0"/>
              </a:rPr>
              <a:t> esse </a:t>
            </a:r>
            <a:r>
              <a:rPr lang="pt-BR" b="1" dirty="0" err="1">
                <a:latin typeface="RoBOTO" pitchFamily="2" charset="0"/>
                <a:ea typeface="RoBOTO" pitchFamily="2" charset="0"/>
              </a:rPr>
              <a:t>molestie</a:t>
            </a:r>
            <a:r>
              <a:rPr lang="pt-BR" b="1" dirty="0">
                <a:latin typeface="RoBOTO" pitchFamily="2" charset="0"/>
                <a:ea typeface="RoBOTO" pitchFamily="2" charset="0"/>
              </a:rPr>
              <a:t> </a:t>
            </a:r>
            <a:r>
              <a:rPr lang="pt-BR" dirty="0" err="1">
                <a:latin typeface="RoBOTO" pitchFamily="2" charset="0"/>
                <a:ea typeface="RoBOTO" pitchFamily="2" charset="0"/>
              </a:rPr>
              <a:t>consequat</a:t>
            </a:r>
            <a:r>
              <a:rPr lang="pt-BR" dirty="0">
                <a:latin typeface="RoBOTO" pitchFamily="2" charset="0"/>
                <a:ea typeface="RoBOTO" pitchFamily="2" charset="0"/>
              </a:rPr>
              <a:t>, </a:t>
            </a:r>
            <a:r>
              <a:rPr lang="pt-BR" dirty="0" err="1">
                <a:latin typeface="RoBOTO" pitchFamily="2" charset="0"/>
                <a:ea typeface="RoBOTO" pitchFamily="2" charset="0"/>
              </a:rPr>
              <a:t>vel</a:t>
            </a:r>
            <a:r>
              <a:rPr lang="pt-BR" dirty="0">
                <a:latin typeface="RoBOTO" pitchFamily="2" charset="0"/>
                <a:ea typeface="RoBOTO" pitchFamily="2" charset="0"/>
              </a:rPr>
              <a:t> </a:t>
            </a:r>
            <a:r>
              <a:rPr lang="pt-BR" dirty="0" err="1">
                <a:latin typeface="RoBOTO" pitchFamily="2" charset="0"/>
                <a:ea typeface="RoBOTO" pitchFamily="2" charset="0"/>
              </a:rPr>
              <a:t>illum</a:t>
            </a:r>
            <a:r>
              <a:rPr lang="pt-BR" dirty="0">
                <a:latin typeface="RoBOTO" pitchFamily="2" charset="0"/>
                <a:ea typeface="RoBOTO" pitchFamily="2" charset="0"/>
              </a:rPr>
              <a:t> </a:t>
            </a:r>
            <a:r>
              <a:rPr lang="pt-BR" dirty="0" err="1">
                <a:latin typeface="RoBOTO" pitchFamily="2" charset="0"/>
                <a:ea typeface="RoBOTO" pitchFamily="2" charset="0"/>
              </a:rPr>
              <a:t>dolore</a:t>
            </a:r>
            <a:r>
              <a:rPr lang="pt-BR" dirty="0">
                <a:latin typeface="RoBOTO" pitchFamily="2" charset="0"/>
                <a:ea typeface="RoBOTO" pitchFamily="2" charset="0"/>
              </a:rPr>
              <a:t> eu </a:t>
            </a:r>
            <a:r>
              <a:rPr lang="pt-BR" dirty="0" err="1">
                <a:latin typeface="RoBOTO" pitchFamily="2" charset="0"/>
                <a:ea typeface="RoBOTO" pitchFamily="2" charset="0"/>
              </a:rPr>
              <a:t>feugiat</a:t>
            </a:r>
            <a:r>
              <a:rPr lang="pt-BR" dirty="0">
                <a:latin typeface="RoBOTO" pitchFamily="2" charset="0"/>
                <a:ea typeface="RoBOTO" pitchFamily="2" charset="0"/>
              </a:rPr>
              <a:t> </a:t>
            </a:r>
            <a:r>
              <a:rPr lang="pt-BR" dirty="0" err="1">
                <a:latin typeface="RoBOTO" pitchFamily="2" charset="0"/>
                <a:ea typeface="RoBOTO" pitchFamily="2" charset="0"/>
              </a:rPr>
              <a:t>nulla</a:t>
            </a:r>
            <a:r>
              <a:rPr lang="pt-BR" dirty="0">
                <a:latin typeface="RoBOTO" pitchFamily="2" charset="0"/>
                <a:ea typeface="RoBOTO" pitchFamily="2" charset="0"/>
              </a:rPr>
              <a:t> </a:t>
            </a:r>
            <a:r>
              <a:rPr lang="pt-BR" dirty="0" err="1">
                <a:latin typeface="RoBOTO" pitchFamily="2" charset="0"/>
                <a:ea typeface="RoBOTO" pitchFamily="2" charset="0"/>
              </a:rPr>
              <a:t>facilisis</a:t>
            </a:r>
            <a:r>
              <a:rPr lang="pt-BR" dirty="0">
                <a:latin typeface="RoBOTO" pitchFamily="2" charset="0"/>
                <a:ea typeface="RoBOTO" pitchFamily="2" charset="0"/>
              </a:rPr>
              <a:t> </a:t>
            </a:r>
            <a:r>
              <a:rPr lang="pt-BR" dirty="0" err="1">
                <a:latin typeface="RoBOTO" pitchFamily="2" charset="0"/>
                <a:ea typeface="RoBOTO" pitchFamily="2" charset="0"/>
              </a:rPr>
              <a:t>at</a:t>
            </a:r>
            <a:r>
              <a:rPr lang="pt-BR" dirty="0">
                <a:latin typeface="RoBOTO" pitchFamily="2" charset="0"/>
                <a:ea typeface="RoBOTO" pitchFamily="2" charset="0"/>
              </a:rPr>
              <a:t> vero </a:t>
            </a:r>
            <a:r>
              <a:rPr lang="pt-BR" dirty="0" err="1">
                <a:latin typeface="RoBOTO" pitchFamily="2" charset="0"/>
                <a:ea typeface="RoBOTO" pitchFamily="2" charset="0"/>
              </a:rPr>
              <a:t>eros</a:t>
            </a:r>
            <a:r>
              <a:rPr lang="pt-BR" dirty="0">
                <a:latin typeface="RoBOTO" pitchFamily="2" charset="0"/>
                <a:ea typeface="RoBOTO" pitchFamily="2" charset="0"/>
              </a:rPr>
              <a:t> et </a:t>
            </a:r>
            <a:r>
              <a:rPr lang="pt-BR" dirty="0" err="1">
                <a:latin typeface="RoBOTO" pitchFamily="2" charset="0"/>
                <a:ea typeface="RoBOTO" pitchFamily="2" charset="0"/>
              </a:rPr>
              <a:t>accumsan</a:t>
            </a:r>
            <a:r>
              <a:rPr lang="pt-BR" dirty="0">
                <a:latin typeface="RoBOTO" pitchFamily="2" charset="0"/>
                <a:ea typeface="RoBOTO" pitchFamily="2" charset="0"/>
              </a:rPr>
              <a:t> et </a:t>
            </a:r>
            <a:r>
              <a:rPr lang="pt-BR" dirty="0" err="1">
                <a:latin typeface="RoBOTO" pitchFamily="2" charset="0"/>
                <a:ea typeface="RoBOTO" pitchFamily="2" charset="0"/>
              </a:rPr>
              <a:t>iusto</a:t>
            </a:r>
            <a:r>
              <a:rPr lang="pt-BR" dirty="0">
                <a:latin typeface="RoBOTO" pitchFamily="2" charset="0"/>
                <a:ea typeface="RoBOTO" pitchFamily="2" charset="0"/>
              </a:rPr>
              <a:t> </a:t>
            </a:r>
            <a:r>
              <a:rPr lang="pt-BR" dirty="0" err="1">
                <a:latin typeface="RoBOTO" pitchFamily="2" charset="0"/>
                <a:ea typeface="RoBOTO" pitchFamily="2" charset="0"/>
              </a:rPr>
              <a:t>odio</a:t>
            </a:r>
            <a:r>
              <a:rPr lang="pt-BR" dirty="0">
                <a:latin typeface="RoBOTO" pitchFamily="2" charset="0"/>
                <a:ea typeface="RoBOTO" pitchFamily="2" charset="0"/>
              </a:rPr>
              <a:t> </a:t>
            </a:r>
            <a:r>
              <a:rPr lang="pt-BR" dirty="0" err="1">
                <a:latin typeface="RoBOTO" pitchFamily="2" charset="0"/>
                <a:ea typeface="RoBOTO" pitchFamily="2" charset="0"/>
              </a:rPr>
              <a:t>dignissim</a:t>
            </a:r>
            <a:r>
              <a:rPr lang="pt-BR" dirty="0">
                <a:latin typeface="RoBOTO" pitchFamily="2" charset="0"/>
                <a:ea typeface="RoBOTO" pitchFamily="2" charset="0"/>
              </a:rPr>
              <a:t> </a:t>
            </a:r>
            <a:r>
              <a:rPr lang="pt-BR" dirty="0" err="1">
                <a:latin typeface="RoBOTO" pitchFamily="2" charset="0"/>
                <a:ea typeface="RoBOTO" pitchFamily="2" charset="0"/>
              </a:rPr>
              <a:t>qui</a:t>
            </a:r>
            <a:r>
              <a:rPr lang="pt-BR" dirty="0">
                <a:latin typeface="RoBOTO" pitchFamily="2" charset="0"/>
                <a:ea typeface="RoBOTO" pitchFamily="2" charset="0"/>
              </a:rPr>
              <a:t> </a:t>
            </a:r>
            <a:r>
              <a:rPr lang="pt-BR" dirty="0" err="1">
                <a:latin typeface="RoBOTO" pitchFamily="2" charset="0"/>
                <a:ea typeface="RoBOTO" pitchFamily="2" charset="0"/>
              </a:rPr>
              <a:t>blandit</a:t>
            </a:r>
            <a:r>
              <a:rPr lang="pt-BR" dirty="0">
                <a:latin typeface="RoBOTO" pitchFamily="2" charset="0"/>
                <a:ea typeface="RoBOTO" pitchFamily="2" charset="0"/>
              </a:rPr>
              <a:t> </a:t>
            </a:r>
            <a:r>
              <a:rPr lang="pt-BR" dirty="0" err="1">
                <a:latin typeface="RoBOTO" pitchFamily="2" charset="0"/>
                <a:ea typeface="RoBOTO" pitchFamily="2" charset="0"/>
              </a:rPr>
              <a:t>praesent</a:t>
            </a:r>
            <a:r>
              <a:rPr lang="pt-BR" dirty="0">
                <a:latin typeface="RoBOTO" pitchFamily="2" charset="0"/>
                <a:ea typeface="RoBOTO" pitchFamily="2" charset="0"/>
              </a:rPr>
              <a:t> </a:t>
            </a:r>
            <a:r>
              <a:rPr lang="pt-BR" b="1" dirty="0" err="1">
                <a:latin typeface="RoBOTO" pitchFamily="2" charset="0"/>
                <a:ea typeface="RoBOTO" pitchFamily="2" charset="0"/>
              </a:rPr>
              <a:t>luptatum</a:t>
            </a:r>
            <a:r>
              <a:rPr lang="pt-BR" b="1" dirty="0">
                <a:latin typeface="RoBOTO" pitchFamily="2" charset="0"/>
                <a:ea typeface="RoBOTO" pitchFamily="2" charset="0"/>
              </a:rPr>
              <a:t> </a:t>
            </a:r>
            <a:r>
              <a:rPr lang="pt-BR" b="1" dirty="0" err="1">
                <a:latin typeface="RoBOTO" pitchFamily="2" charset="0"/>
                <a:ea typeface="RoBOTO" pitchFamily="2" charset="0"/>
              </a:rPr>
              <a:t>zzril</a:t>
            </a:r>
            <a:r>
              <a:rPr lang="pt-BR" b="1" dirty="0">
                <a:latin typeface="RoBOTO" pitchFamily="2" charset="0"/>
                <a:ea typeface="RoBOTO" pitchFamily="2" charset="0"/>
              </a:rPr>
              <a:t> </a:t>
            </a:r>
            <a:r>
              <a:rPr lang="pt-BR" b="1" dirty="0" err="1">
                <a:latin typeface="RoBOTO" pitchFamily="2" charset="0"/>
                <a:ea typeface="RoBOTO" pitchFamily="2" charset="0"/>
              </a:rPr>
              <a:t>delenit</a:t>
            </a:r>
            <a:r>
              <a:rPr lang="pt-BR" b="1" dirty="0">
                <a:latin typeface="RoBOTO" pitchFamily="2" charset="0"/>
                <a:ea typeface="RoBOTO" pitchFamily="2" charset="0"/>
              </a:rPr>
              <a:t> </a:t>
            </a:r>
            <a:r>
              <a:rPr lang="pt-BR" dirty="0" err="1">
                <a:latin typeface="RoBOTO" pitchFamily="2" charset="0"/>
                <a:ea typeface="RoBOTO" pitchFamily="2" charset="0"/>
              </a:rPr>
              <a:t>augue</a:t>
            </a:r>
            <a:r>
              <a:rPr lang="pt-BR" dirty="0">
                <a:latin typeface="RoBOTO" pitchFamily="2" charset="0"/>
                <a:ea typeface="RoBOTO" pitchFamily="2" charset="0"/>
              </a:rPr>
              <a:t> </a:t>
            </a:r>
            <a:r>
              <a:rPr lang="pt-BR" dirty="0" err="1">
                <a:latin typeface="RoBOTO" pitchFamily="2" charset="0"/>
                <a:ea typeface="RoBOTO" pitchFamily="2" charset="0"/>
              </a:rPr>
              <a:t>duis</a:t>
            </a:r>
            <a:r>
              <a:rPr lang="pt-BR" dirty="0">
                <a:latin typeface="RoBOTO" pitchFamily="2" charset="0"/>
                <a:ea typeface="RoBOTO" pitchFamily="2" charset="0"/>
              </a:rPr>
              <a:t> </a:t>
            </a:r>
            <a:r>
              <a:rPr lang="pt-BR" dirty="0" err="1">
                <a:latin typeface="RoBOTO" pitchFamily="2" charset="0"/>
                <a:ea typeface="RoBOTO" pitchFamily="2" charset="0"/>
              </a:rPr>
              <a:t>dolore</a:t>
            </a:r>
            <a:r>
              <a:rPr lang="pt-BR" dirty="0">
                <a:latin typeface="RoBOTO" pitchFamily="2" charset="0"/>
                <a:ea typeface="RoBOTO" pitchFamily="2" charset="0"/>
              </a:rPr>
              <a:t> te </a:t>
            </a:r>
            <a:r>
              <a:rPr lang="pt-BR" dirty="0" err="1">
                <a:latin typeface="RoBOTO" pitchFamily="2" charset="0"/>
                <a:ea typeface="RoBOTO" pitchFamily="2" charset="0"/>
              </a:rPr>
              <a:t>feugait</a:t>
            </a:r>
            <a:r>
              <a:rPr lang="pt-BR" dirty="0">
                <a:latin typeface="RoBOTO" pitchFamily="2" charset="0"/>
                <a:ea typeface="RoBOTO" pitchFamily="2" charset="0"/>
              </a:rPr>
              <a:t> </a:t>
            </a:r>
            <a:r>
              <a:rPr lang="pt-BR" dirty="0" err="1">
                <a:latin typeface="RoBOTO" pitchFamily="2" charset="0"/>
                <a:ea typeface="RoBOTO" pitchFamily="2" charset="0"/>
              </a:rPr>
              <a:t>nulla</a:t>
            </a:r>
            <a:r>
              <a:rPr lang="pt-BR" dirty="0">
                <a:latin typeface="RoBOTO" pitchFamily="2" charset="0"/>
                <a:ea typeface="RoBOTO" pitchFamily="2" charset="0"/>
              </a:rPr>
              <a:t> </a:t>
            </a:r>
            <a:r>
              <a:rPr lang="pt-BR" dirty="0" err="1">
                <a:latin typeface="RoBOTO" pitchFamily="2" charset="0"/>
                <a:ea typeface="RoBOTO" pitchFamily="2" charset="0"/>
              </a:rPr>
              <a:t>facilisi</a:t>
            </a:r>
            <a:r>
              <a:rPr lang="pt-BR" dirty="0">
                <a:latin typeface="RoBOTO" pitchFamily="2" charset="0"/>
                <a:ea typeface="RoBOTO" pitchFamily="2" charset="0"/>
              </a:rPr>
              <a:t>. </a:t>
            </a:r>
            <a:r>
              <a:rPr lang="pt-BR" dirty="0" err="1">
                <a:latin typeface="RoBOTO" pitchFamily="2" charset="0"/>
                <a:ea typeface="RoBOTO" pitchFamily="2" charset="0"/>
              </a:rPr>
              <a:t>Lorem</a:t>
            </a:r>
            <a:r>
              <a:rPr lang="pt-BR" dirty="0">
                <a:latin typeface="RoBOTO" pitchFamily="2" charset="0"/>
                <a:ea typeface="RoBOTO" pitchFamily="2" charset="0"/>
              </a:rPr>
              <a:t> ipsum </a:t>
            </a:r>
            <a:r>
              <a:rPr lang="pt-BR" dirty="0" err="1">
                <a:latin typeface="RoBOTO" pitchFamily="2" charset="0"/>
                <a:ea typeface="RoBOTO" pitchFamily="2" charset="0"/>
              </a:rPr>
              <a:t>dolor</a:t>
            </a:r>
            <a:r>
              <a:rPr lang="pt-BR" dirty="0">
                <a:latin typeface="RoBOTO" pitchFamily="2" charset="0"/>
                <a:ea typeface="RoBOTO" pitchFamily="2" charset="0"/>
              </a:rPr>
              <a:t> </a:t>
            </a:r>
            <a:r>
              <a:rPr lang="pt-BR" dirty="0" err="1">
                <a:latin typeface="RoBOTO" pitchFamily="2" charset="0"/>
                <a:ea typeface="RoBOTO" pitchFamily="2" charset="0"/>
              </a:rPr>
              <a:t>sit</a:t>
            </a:r>
            <a:r>
              <a:rPr lang="pt-BR" dirty="0">
                <a:latin typeface="RoBOTO" pitchFamily="2" charset="0"/>
                <a:ea typeface="RoBOTO" pitchFamily="2" charset="0"/>
              </a:rPr>
              <a:t> </a:t>
            </a:r>
            <a:r>
              <a:rPr lang="pt-BR" dirty="0" err="1">
                <a:latin typeface="RoBOTO" pitchFamily="2" charset="0"/>
                <a:ea typeface="RoBOTO" pitchFamily="2" charset="0"/>
              </a:rPr>
              <a:t>aons</a:t>
            </a:r>
            <a:r>
              <a:rPr lang="pt-BR" dirty="0">
                <a:latin typeface="RoBOTO" pitchFamily="2" charset="0"/>
                <a:ea typeface="RoBOTO" pitchFamily="2" charset="0"/>
              </a:rPr>
              <a:t> </a:t>
            </a:r>
            <a:r>
              <a:rPr lang="pt-BR" dirty="0" err="1">
                <a:latin typeface="RoBOTO" pitchFamily="2" charset="0"/>
                <a:ea typeface="RoBOTO" pitchFamily="2" charset="0"/>
              </a:rPr>
              <a:t>ectetuer</a:t>
            </a:r>
            <a:r>
              <a:rPr lang="pt-BR" dirty="0">
                <a:latin typeface="RoBOTO" pitchFamily="2" charset="0"/>
                <a:ea typeface="RoBOTO" pitchFamily="2" charset="0"/>
              </a:rPr>
              <a:t>.</a:t>
            </a:r>
            <a:endParaRPr lang="pt-BR" sz="2200" dirty="0">
              <a:latin typeface="RoBOTO" pitchFamily="2" charset="0"/>
              <a:ea typeface="RoBOTO" pitchFamily="2" charset="0"/>
            </a:endParaRPr>
          </a:p>
        </p:txBody>
      </p:sp>
      <p:sp>
        <p:nvSpPr>
          <p:cNvPr id="25" name="Retângulo 24">
            <a:extLst>
              <a:ext uri="{FF2B5EF4-FFF2-40B4-BE49-F238E27FC236}">
                <a16:creationId xmlns:a16="http://schemas.microsoft.com/office/drawing/2014/main" id="{D73F6699-E700-4DE8-B77B-AEE2EE0FA6CC}"/>
              </a:ext>
            </a:extLst>
          </p:cNvPr>
          <p:cNvSpPr/>
          <p:nvPr/>
        </p:nvSpPr>
        <p:spPr>
          <a:xfrm>
            <a:off x="-171450" y="2095500"/>
            <a:ext cx="4438650" cy="3524250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6" name="CaixaDeTexto 25">
            <a:extLst>
              <a:ext uri="{FF2B5EF4-FFF2-40B4-BE49-F238E27FC236}">
                <a16:creationId xmlns:a16="http://schemas.microsoft.com/office/drawing/2014/main" id="{96CA16AD-5481-4957-AC14-DDF7AE3E19F2}"/>
              </a:ext>
            </a:extLst>
          </p:cNvPr>
          <p:cNvSpPr txBox="1"/>
          <p:nvPr/>
        </p:nvSpPr>
        <p:spPr>
          <a:xfrm>
            <a:off x="895350" y="3429000"/>
            <a:ext cx="26098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800" b="1" dirty="0">
                <a:latin typeface="RoBOTO" pitchFamily="2" charset="0"/>
                <a:ea typeface="RoBOTO" pitchFamily="2" charset="0"/>
              </a:rPr>
              <a:t>IMAGEM/ILUSTRAÇÃO</a:t>
            </a:r>
            <a:endParaRPr lang="pt-BR" dirty="0"/>
          </a:p>
        </p:txBody>
      </p:sp>
      <p:sp>
        <p:nvSpPr>
          <p:cNvPr id="27" name="CaixaDeTexto 26">
            <a:extLst>
              <a:ext uri="{FF2B5EF4-FFF2-40B4-BE49-F238E27FC236}">
                <a16:creationId xmlns:a16="http://schemas.microsoft.com/office/drawing/2014/main" id="{6C1EA087-4FA9-472B-BE04-B0B6AABFB8D6}"/>
              </a:ext>
            </a:extLst>
          </p:cNvPr>
          <p:cNvSpPr txBox="1"/>
          <p:nvPr/>
        </p:nvSpPr>
        <p:spPr>
          <a:xfrm>
            <a:off x="315191" y="5633999"/>
            <a:ext cx="388961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000" dirty="0">
                <a:latin typeface="Roboto" pitchFamily="2" charset="0"/>
                <a:ea typeface="Roboto" pitchFamily="2" charset="0"/>
              </a:rPr>
              <a:t>FONTE: </a:t>
            </a:r>
            <a:r>
              <a:rPr lang="pt-BR" sz="1000" dirty="0" err="1">
                <a:latin typeface="Roboto" pitchFamily="2" charset="0"/>
                <a:ea typeface="Roboto" pitchFamily="2" charset="0"/>
              </a:rPr>
              <a:t>Techinfo</a:t>
            </a:r>
            <a:r>
              <a:rPr lang="pt-BR" sz="1000" dirty="0">
                <a:latin typeface="Roboto" pitchFamily="2" charset="0"/>
                <a:ea typeface="Roboto" pitchFamily="2" charset="0"/>
              </a:rPr>
              <a:t>, 2019</a:t>
            </a:r>
          </a:p>
        </p:txBody>
      </p:sp>
    </p:spTree>
    <p:extLst>
      <p:ext uri="{BB962C8B-B14F-4D97-AF65-F5344CB8AC3E}">
        <p14:creationId xmlns:p14="http://schemas.microsoft.com/office/powerpoint/2010/main" val="258167057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tângulo 16">
            <a:extLst>
              <a:ext uri="{FF2B5EF4-FFF2-40B4-BE49-F238E27FC236}">
                <a16:creationId xmlns:a16="http://schemas.microsoft.com/office/drawing/2014/main" id="{A5573758-92B3-4AA7-A179-FFECC9376532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9000">
                <a:schemeClr val="bg1">
                  <a:lumMod val="95000"/>
                </a:schemeClr>
              </a:gs>
              <a:gs pos="100000">
                <a:schemeClr val="bg2">
                  <a:lumMod val="9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7" name="Retângulo 6">
            <a:extLst>
              <a:ext uri="{FF2B5EF4-FFF2-40B4-BE49-F238E27FC236}">
                <a16:creationId xmlns:a16="http://schemas.microsoft.com/office/drawing/2014/main" id="{1A478CBA-EBE4-45C7-9B31-E75F71CAEE11}"/>
              </a:ext>
            </a:extLst>
          </p:cNvPr>
          <p:cNvSpPr/>
          <p:nvPr/>
        </p:nvSpPr>
        <p:spPr>
          <a:xfrm>
            <a:off x="0" y="232645"/>
            <a:ext cx="4989095" cy="863661"/>
          </a:xfrm>
          <a:custGeom>
            <a:avLst/>
            <a:gdLst>
              <a:gd name="connsiteX0" fmla="*/ 0 w 7106653"/>
              <a:gd name="connsiteY0" fmla="*/ 0 h 2504210"/>
              <a:gd name="connsiteX1" fmla="*/ 7106653 w 7106653"/>
              <a:gd name="connsiteY1" fmla="*/ 0 h 2504210"/>
              <a:gd name="connsiteX2" fmla="*/ 7106653 w 7106653"/>
              <a:gd name="connsiteY2" fmla="*/ 2504210 h 2504210"/>
              <a:gd name="connsiteX3" fmla="*/ 0 w 7106653"/>
              <a:gd name="connsiteY3" fmla="*/ 2504210 h 2504210"/>
              <a:gd name="connsiteX4" fmla="*/ 0 w 7106653"/>
              <a:gd name="connsiteY4" fmla="*/ 0 h 2504210"/>
              <a:gd name="connsiteX0" fmla="*/ 0 w 7716253"/>
              <a:gd name="connsiteY0" fmla="*/ 176463 h 2680673"/>
              <a:gd name="connsiteX1" fmla="*/ 7716253 w 7716253"/>
              <a:gd name="connsiteY1" fmla="*/ 0 h 2680673"/>
              <a:gd name="connsiteX2" fmla="*/ 7106653 w 7716253"/>
              <a:gd name="connsiteY2" fmla="*/ 2680673 h 2680673"/>
              <a:gd name="connsiteX3" fmla="*/ 0 w 7716253"/>
              <a:gd name="connsiteY3" fmla="*/ 2680673 h 2680673"/>
              <a:gd name="connsiteX4" fmla="*/ 0 w 7716253"/>
              <a:gd name="connsiteY4" fmla="*/ 176463 h 2680673"/>
              <a:gd name="connsiteX0" fmla="*/ 0 w 7716253"/>
              <a:gd name="connsiteY0" fmla="*/ 176463 h 2680673"/>
              <a:gd name="connsiteX1" fmla="*/ 7716253 w 7716253"/>
              <a:gd name="connsiteY1" fmla="*/ 0 h 2680673"/>
              <a:gd name="connsiteX2" fmla="*/ 5534527 w 7716253"/>
              <a:gd name="connsiteY2" fmla="*/ 2087115 h 2680673"/>
              <a:gd name="connsiteX3" fmla="*/ 0 w 7716253"/>
              <a:gd name="connsiteY3" fmla="*/ 2680673 h 2680673"/>
              <a:gd name="connsiteX4" fmla="*/ 0 w 7716253"/>
              <a:gd name="connsiteY4" fmla="*/ 176463 h 2680673"/>
              <a:gd name="connsiteX0" fmla="*/ 0 w 7716253"/>
              <a:gd name="connsiteY0" fmla="*/ 176463 h 2680673"/>
              <a:gd name="connsiteX1" fmla="*/ 7716253 w 7716253"/>
              <a:gd name="connsiteY1" fmla="*/ 0 h 2680673"/>
              <a:gd name="connsiteX2" fmla="*/ 6994359 w 7716253"/>
              <a:gd name="connsiteY2" fmla="*/ 2680673 h 2680673"/>
              <a:gd name="connsiteX3" fmla="*/ 0 w 7716253"/>
              <a:gd name="connsiteY3" fmla="*/ 2680673 h 2680673"/>
              <a:gd name="connsiteX4" fmla="*/ 0 w 7716253"/>
              <a:gd name="connsiteY4" fmla="*/ 176463 h 2680673"/>
              <a:gd name="connsiteX0" fmla="*/ 0 w 7058526"/>
              <a:gd name="connsiteY0" fmla="*/ 0 h 2504210"/>
              <a:gd name="connsiteX1" fmla="*/ 7058526 w 7058526"/>
              <a:gd name="connsiteY1" fmla="*/ 465221 h 2504210"/>
              <a:gd name="connsiteX2" fmla="*/ 6994359 w 7058526"/>
              <a:gd name="connsiteY2" fmla="*/ 2504210 h 2504210"/>
              <a:gd name="connsiteX3" fmla="*/ 0 w 7058526"/>
              <a:gd name="connsiteY3" fmla="*/ 2504210 h 2504210"/>
              <a:gd name="connsiteX4" fmla="*/ 0 w 7058526"/>
              <a:gd name="connsiteY4" fmla="*/ 0 h 2504210"/>
              <a:gd name="connsiteX0" fmla="*/ 0 w 7716252"/>
              <a:gd name="connsiteY0" fmla="*/ 32084 h 2536294"/>
              <a:gd name="connsiteX1" fmla="*/ 7716252 w 7716252"/>
              <a:gd name="connsiteY1" fmla="*/ 0 h 2536294"/>
              <a:gd name="connsiteX2" fmla="*/ 6994359 w 7716252"/>
              <a:gd name="connsiteY2" fmla="*/ 2536294 h 2536294"/>
              <a:gd name="connsiteX3" fmla="*/ 0 w 7716252"/>
              <a:gd name="connsiteY3" fmla="*/ 2536294 h 2536294"/>
              <a:gd name="connsiteX4" fmla="*/ 0 w 7716252"/>
              <a:gd name="connsiteY4" fmla="*/ 32084 h 2536294"/>
              <a:gd name="connsiteX0" fmla="*/ 0 w 8614610"/>
              <a:gd name="connsiteY0" fmla="*/ 96252 h 2536294"/>
              <a:gd name="connsiteX1" fmla="*/ 8614610 w 8614610"/>
              <a:gd name="connsiteY1" fmla="*/ 0 h 2536294"/>
              <a:gd name="connsiteX2" fmla="*/ 7892717 w 8614610"/>
              <a:gd name="connsiteY2" fmla="*/ 2536294 h 2536294"/>
              <a:gd name="connsiteX3" fmla="*/ 898358 w 8614610"/>
              <a:gd name="connsiteY3" fmla="*/ 2536294 h 2536294"/>
              <a:gd name="connsiteX4" fmla="*/ 0 w 8614610"/>
              <a:gd name="connsiteY4" fmla="*/ 96252 h 2536294"/>
              <a:gd name="connsiteX0" fmla="*/ 0 w 8614610"/>
              <a:gd name="connsiteY0" fmla="*/ 96252 h 2536294"/>
              <a:gd name="connsiteX1" fmla="*/ 8614610 w 8614610"/>
              <a:gd name="connsiteY1" fmla="*/ 0 h 2536294"/>
              <a:gd name="connsiteX2" fmla="*/ 7892717 w 8614610"/>
              <a:gd name="connsiteY2" fmla="*/ 2536294 h 2536294"/>
              <a:gd name="connsiteX3" fmla="*/ 0 w 8614610"/>
              <a:gd name="connsiteY3" fmla="*/ 2488167 h 2536294"/>
              <a:gd name="connsiteX4" fmla="*/ 0 w 8614610"/>
              <a:gd name="connsiteY4" fmla="*/ 96252 h 2536294"/>
              <a:gd name="connsiteX0" fmla="*/ 0 w 9208168"/>
              <a:gd name="connsiteY0" fmla="*/ 96252 h 2536294"/>
              <a:gd name="connsiteX1" fmla="*/ 9208168 w 9208168"/>
              <a:gd name="connsiteY1" fmla="*/ 0 h 2536294"/>
              <a:gd name="connsiteX2" fmla="*/ 8486275 w 9208168"/>
              <a:gd name="connsiteY2" fmla="*/ 2536294 h 2536294"/>
              <a:gd name="connsiteX3" fmla="*/ 593558 w 9208168"/>
              <a:gd name="connsiteY3" fmla="*/ 2488167 h 2536294"/>
              <a:gd name="connsiteX4" fmla="*/ 0 w 9208168"/>
              <a:gd name="connsiteY4" fmla="*/ 96252 h 2536294"/>
              <a:gd name="connsiteX0" fmla="*/ 192505 w 9400673"/>
              <a:gd name="connsiteY0" fmla="*/ 96252 h 2536294"/>
              <a:gd name="connsiteX1" fmla="*/ 9400673 w 9400673"/>
              <a:gd name="connsiteY1" fmla="*/ 0 h 2536294"/>
              <a:gd name="connsiteX2" fmla="*/ 8678780 w 9400673"/>
              <a:gd name="connsiteY2" fmla="*/ 2536294 h 2536294"/>
              <a:gd name="connsiteX3" fmla="*/ 0 w 9400673"/>
              <a:gd name="connsiteY3" fmla="*/ 2488167 h 2536294"/>
              <a:gd name="connsiteX4" fmla="*/ 192505 w 9400673"/>
              <a:gd name="connsiteY4" fmla="*/ 96252 h 2536294"/>
              <a:gd name="connsiteX0" fmla="*/ 0 w 9705650"/>
              <a:gd name="connsiteY0" fmla="*/ 96251 h 2536294"/>
              <a:gd name="connsiteX1" fmla="*/ 9705650 w 9705650"/>
              <a:gd name="connsiteY1" fmla="*/ 0 h 2536294"/>
              <a:gd name="connsiteX2" fmla="*/ 8983757 w 9705650"/>
              <a:gd name="connsiteY2" fmla="*/ 2536294 h 2536294"/>
              <a:gd name="connsiteX3" fmla="*/ 304977 w 9705650"/>
              <a:gd name="connsiteY3" fmla="*/ 2488167 h 2536294"/>
              <a:gd name="connsiteX4" fmla="*/ 0 w 9705650"/>
              <a:gd name="connsiteY4" fmla="*/ 96251 h 2536294"/>
              <a:gd name="connsiteX0" fmla="*/ 0 w 9548550"/>
              <a:gd name="connsiteY0" fmla="*/ 60735 h 2536294"/>
              <a:gd name="connsiteX1" fmla="*/ 9548550 w 9548550"/>
              <a:gd name="connsiteY1" fmla="*/ 0 h 2536294"/>
              <a:gd name="connsiteX2" fmla="*/ 8826657 w 9548550"/>
              <a:gd name="connsiteY2" fmla="*/ 2536294 h 2536294"/>
              <a:gd name="connsiteX3" fmla="*/ 147877 w 9548550"/>
              <a:gd name="connsiteY3" fmla="*/ 2488167 h 2536294"/>
              <a:gd name="connsiteX4" fmla="*/ 0 w 9548550"/>
              <a:gd name="connsiteY4" fmla="*/ 60735 h 2536294"/>
              <a:gd name="connsiteX0" fmla="*/ 0 w 9312901"/>
              <a:gd name="connsiteY0" fmla="*/ 60735 h 2536294"/>
              <a:gd name="connsiteX1" fmla="*/ 9312901 w 9312901"/>
              <a:gd name="connsiteY1" fmla="*/ 0 h 2536294"/>
              <a:gd name="connsiteX2" fmla="*/ 8826657 w 9312901"/>
              <a:gd name="connsiteY2" fmla="*/ 2536294 h 2536294"/>
              <a:gd name="connsiteX3" fmla="*/ 147877 w 9312901"/>
              <a:gd name="connsiteY3" fmla="*/ 2488167 h 2536294"/>
              <a:gd name="connsiteX4" fmla="*/ 0 w 9312901"/>
              <a:gd name="connsiteY4" fmla="*/ 60735 h 2536294"/>
              <a:gd name="connsiteX0" fmla="*/ 61589 w 9165024"/>
              <a:gd name="connsiteY0" fmla="*/ 107847 h 2536294"/>
              <a:gd name="connsiteX1" fmla="*/ 9165024 w 9165024"/>
              <a:gd name="connsiteY1" fmla="*/ 0 h 2536294"/>
              <a:gd name="connsiteX2" fmla="*/ 8678780 w 9165024"/>
              <a:gd name="connsiteY2" fmla="*/ 2536294 h 2536294"/>
              <a:gd name="connsiteX3" fmla="*/ 0 w 9165024"/>
              <a:gd name="connsiteY3" fmla="*/ 2488167 h 2536294"/>
              <a:gd name="connsiteX4" fmla="*/ 61589 w 9165024"/>
              <a:gd name="connsiteY4" fmla="*/ 107847 h 2536294"/>
              <a:gd name="connsiteX0" fmla="*/ -1 w 9103434"/>
              <a:gd name="connsiteY0" fmla="*/ 107847 h 2536294"/>
              <a:gd name="connsiteX1" fmla="*/ 9103434 w 9103434"/>
              <a:gd name="connsiteY1" fmla="*/ 0 h 2536294"/>
              <a:gd name="connsiteX2" fmla="*/ 8617190 w 9103434"/>
              <a:gd name="connsiteY2" fmla="*/ 2536294 h 2536294"/>
              <a:gd name="connsiteX3" fmla="*/ 16959 w 9103434"/>
              <a:gd name="connsiteY3" fmla="*/ 2488168 h 2536294"/>
              <a:gd name="connsiteX4" fmla="*/ -1 w 9103434"/>
              <a:gd name="connsiteY4" fmla="*/ 107847 h 25362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03434" h="2536294">
                <a:moveTo>
                  <a:pt x="-1" y="107847"/>
                </a:moveTo>
                <a:lnTo>
                  <a:pt x="9103434" y="0"/>
                </a:lnTo>
                <a:lnTo>
                  <a:pt x="8617190" y="2536294"/>
                </a:lnTo>
                <a:lnTo>
                  <a:pt x="16959" y="2488168"/>
                </a:lnTo>
                <a:lnTo>
                  <a:pt x="-1" y="107847"/>
                </a:lnTo>
                <a:close/>
              </a:path>
            </a:pathLst>
          </a:custGeom>
          <a:gradFill>
            <a:gsLst>
              <a:gs pos="0">
                <a:srgbClr val="F26739"/>
              </a:gs>
              <a:gs pos="100000">
                <a:srgbClr val="E42612"/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9" name="CaixaDeTexto 8">
            <a:extLst>
              <a:ext uri="{FF2B5EF4-FFF2-40B4-BE49-F238E27FC236}">
                <a16:creationId xmlns:a16="http://schemas.microsoft.com/office/drawing/2014/main" id="{17EF2CDA-9C4D-4FDC-B8FF-CB1A35D3EAB2}"/>
              </a:ext>
            </a:extLst>
          </p:cNvPr>
          <p:cNvSpPr txBox="1"/>
          <p:nvPr/>
        </p:nvSpPr>
        <p:spPr>
          <a:xfrm>
            <a:off x="315191" y="470013"/>
            <a:ext cx="2796977" cy="4462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300" b="1" dirty="0">
                <a:solidFill>
                  <a:schemeClr val="bg1"/>
                </a:solidFill>
                <a:latin typeface="RoBOTO" pitchFamily="2" charset="0"/>
                <a:ea typeface="RoBOTO" pitchFamily="2" charset="0"/>
              </a:rPr>
              <a:t>Nome do capítulo</a:t>
            </a:r>
            <a:endParaRPr lang="pt-BR" sz="2200" b="1" dirty="0">
              <a:solidFill>
                <a:schemeClr val="bg1"/>
              </a:solidFill>
              <a:latin typeface="RoBOTO" pitchFamily="2" charset="0"/>
              <a:ea typeface="RoBOTO" pitchFamily="2" charset="0"/>
            </a:endParaRPr>
          </a:p>
        </p:txBody>
      </p:sp>
      <p:sp>
        <p:nvSpPr>
          <p:cNvPr id="13" name="CaixaDeTexto 12">
            <a:extLst>
              <a:ext uri="{FF2B5EF4-FFF2-40B4-BE49-F238E27FC236}">
                <a16:creationId xmlns:a16="http://schemas.microsoft.com/office/drawing/2014/main" id="{39D3D042-D661-4F75-94A0-EEF86E5E2E12}"/>
              </a:ext>
            </a:extLst>
          </p:cNvPr>
          <p:cNvSpPr txBox="1"/>
          <p:nvPr/>
        </p:nvSpPr>
        <p:spPr>
          <a:xfrm>
            <a:off x="5353050" y="6315249"/>
            <a:ext cx="6083823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pt-BR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RoBOTO" pitchFamily="2" charset="0"/>
                <a:ea typeface="RoBOTO" pitchFamily="2" charset="0"/>
              </a:rPr>
              <a:t>Título do e-book   |   Mês.2022   </a:t>
            </a:r>
          </a:p>
        </p:txBody>
      </p:sp>
      <p:sp>
        <p:nvSpPr>
          <p:cNvPr id="18" name="Elipse 17">
            <a:extLst>
              <a:ext uri="{FF2B5EF4-FFF2-40B4-BE49-F238E27FC236}">
                <a16:creationId xmlns:a16="http://schemas.microsoft.com/office/drawing/2014/main" id="{6D4C0B61-F106-4FDC-925B-14900C637606}"/>
              </a:ext>
            </a:extLst>
          </p:cNvPr>
          <p:cNvSpPr/>
          <p:nvPr/>
        </p:nvSpPr>
        <p:spPr>
          <a:xfrm>
            <a:off x="11517722" y="6212702"/>
            <a:ext cx="516173" cy="516173"/>
          </a:xfrm>
          <a:prstGeom prst="ellipse">
            <a:avLst/>
          </a:prstGeom>
          <a:solidFill>
            <a:srgbClr val="E4261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2" name="CaixaDeTexto 21">
            <a:extLst>
              <a:ext uri="{FF2B5EF4-FFF2-40B4-BE49-F238E27FC236}">
                <a16:creationId xmlns:a16="http://schemas.microsoft.com/office/drawing/2014/main" id="{1EEA02B2-2E48-4D48-8E2D-8DFC8EEF94A7}"/>
              </a:ext>
            </a:extLst>
          </p:cNvPr>
          <p:cNvSpPr txBox="1"/>
          <p:nvPr/>
        </p:nvSpPr>
        <p:spPr>
          <a:xfrm>
            <a:off x="11598571" y="6246000"/>
            <a:ext cx="516173" cy="4462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300" b="1" dirty="0">
                <a:solidFill>
                  <a:schemeClr val="bg1"/>
                </a:solidFill>
                <a:latin typeface="RoBOTO" pitchFamily="2" charset="0"/>
                <a:ea typeface="RoBOTO" pitchFamily="2" charset="0"/>
              </a:rPr>
              <a:t>5</a:t>
            </a:r>
            <a:endParaRPr lang="pt-BR" sz="2200" b="1" dirty="0">
              <a:solidFill>
                <a:schemeClr val="bg1"/>
              </a:solidFill>
              <a:latin typeface="RoBOTO" pitchFamily="2" charset="0"/>
              <a:ea typeface="RoBOTO" pitchFamily="2" charset="0"/>
            </a:endParaRPr>
          </a:p>
        </p:txBody>
      </p:sp>
      <p:sp>
        <p:nvSpPr>
          <p:cNvPr id="24" name="CaixaDeTexto 23">
            <a:extLst>
              <a:ext uri="{FF2B5EF4-FFF2-40B4-BE49-F238E27FC236}">
                <a16:creationId xmlns:a16="http://schemas.microsoft.com/office/drawing/2014/main" id="{759DF2FA-AC65-4806-B8C3-0038BAAB82B2}"/>
              </a:ext>
            </a:extLst>
          </p:cNvPr>
          <p:cNvSpPr txBox="1"/>
          <p:nvPr/>
        </p:nvSpPr>
        <p:spPr>
          <a:xfrm>
            <a:off x="734975" y="1463627"/>
            <a:ext cx="4989095" cy="42934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pt-BR" sz="2200" b="1" dirty="0">
                <a:latin typeface="RoBOTO" pitchFamily="2" charset="0"/>
                <a:ea typeface="RoBOTO" pitchFamily="2" charset="0"/>
              </a:rPr>
              <a:t>TÍTULO</a:t>
            </a:r>
          </a:p>
          <a:p>
            <a:pPr algn="just">
              <a:lnSpc>
                <a:spcPct val="150000"/>
              </a:lnSpc>
            </a:pPr>
            <a:r>
              <a:rPr lang="pt-BR" dirty="0" err="1">
                <a:latin typeface="RoBOTO" pitchFamily="2" charset="0"/>
                <a:ea typeface="RoBOTO" pitchFamily="2" charset="0"/>
              </a:rPr>
              <a:t>Lorem</a:t>
            </a:r>
            <a:r>
              <a:rPr lang="pt-BR" dirty="0">
                <a:latin typeface="RoBOTO" pitchFamily="2" charset="0"/>
                <a:ea typeface="RoBOTO" pitchFamily="2" charset="0"/>
              </a:rPr>
              <a:t> ipsum </a:t>
            </a:r>
            <a:r>
              <a:rPr lang="pt-BR" dirty="0" err="1">
                <a:latin typeface="RoBOTO" pitchFamily="2" charset="0"/>
                <a:ea typeface="RoBOTO" pitchFamily="2" charset="0"/>
              </a:rPr>
              <a:t>dolor</a:t>
            </a:r>
            <a:r>
              <a:rPr lang="pt-BR" dirty="0">
                <a:latin typeface="RoBOTO" pitchFamily="2" charset="0"/>
                <a:ea typeface="RoBOTO" pitchFamily="2" charset="0"/>
              </a:rPr>
              <a:t> </a:t>
            </a:r>
            <a:r>
              <a:rPr lang="pt-BR" dirty="0" err="1">
                <a:latin typeface="RoBOTO" pitchFamily="2" charset="0"/>
                <a:ea typeface="RoBOTO" pitchFamily="2" charset="0"/>
              </a:rPr>
              <a:t>sit</a:t>
            </a:r>
            <a:r>
              <a:rPr lang="pt-BR" dirty="0">
                <a:latin typeface="RoBOTO" pitchFamily="2" charset="0"/>
                <a:ea typeface="RoBOTO" pitchFamily="2" charset="0"/>
              </a:rPr>
              <a:t> </a:t>
            </a:r>
            <a:r>
              <a:rPr lang="pt-BR" dirty="0" err="1">
                <a:latin typeface="RoBOTO" pitchFamily="2" charset="0"/>
                <a:ea typeface="RoBOTO" pitchFamily="2" charset="0"/>
              </a:rPr>
              <a:t>amet</a:t>
            </a:r>
            <a:r>
              <a:rPr lang="pt-BR" dirty="0">
                <a:latin typeface="RoBOTO" pitchFamily="2" charset="0"/>
                <a:ea typeface="RoBOTO" pitchFamily="2" charset="0"/>
              </a:rPr>
              <a:t>, </a:t>
            </a:r>
            <a:r>
              <a:rPr lang="pt-BR" dirty="0" err="1">
                <a:latin typeface="RoBOTO" pitchFamily="2" charset="0"/>
                <a:ea typeface="RoBOTO" pitchFamily="2" charset="0"/>
              </a:rPr>
              <a:t>consectetuer</a:t>
            </a:r>
            <a:r>
              <a:rPr lang="pt-BR" dirty="0">
                <a:latin typeface="RoBOTO" pitchFamily="2" charset="0"/>
                <a:ea typeface="RoBOTO" pitchFamily="2" charset="0"/>
              </a:rPr>
              <a:t> </a:t>
            </a:r>
            <a:r>
              <a:rPr lang="pt-BR" dirty="0" err="1">
                <a:latin typeface="RoBOTO" pitchFamily="2" charset="0"/>
                <a:ea typeface="RoBOTO" pitchFamily="2" charset="0"/>
              </a:rPr>
              <a:t>adipiscing</a:t>
            </a:r>
            <a:r>
              <a:rPr lang="pt-BR" dirty="0">
                <a:latin typeface="RoBOTO" pitchFamily="2" charset="0"/>
                <a:ea typeface="RoBOTO" pitchFamily="2" charset="0"/>
              </a:rPr>
              <a:t> </a:t>
            </a:r>
            <a:r>
              <a:rPr lang="pt-BR" dirty="0" err="1">
                <a:latin typeface="RoBOTO" pitchFamily="2" charset="0"/>
                <a:ea typeface="RoBOTO" pitchFamily="2" charset="0"/>
              </a:rPr>
              <a:t>elit</a:t>
            </a:r>
            <a:r>
              <a:rPr lang="pt-BR" dirty="0">
                <a:latin typeface="RoBOTO" pitchFamily="2" charset="0"/>
                <a:ea typeface="RoBOTO" pitchFamily="2" charset="0"/>
              </a:rPr>
              <a:t>, </a:t>
            </a:r>
            <a:r>
              <a:rPr lang="pt-BR" dirty="0" err="1">
                <a:latin typeface="RoBOTO" pitchFamily="2" charset="0"/>
                <a:ea typeface="RoBOTO" pitchFamily="2" charset="0"/>
              </a:rPr>
              <a:t>sed</a:t>
            </a:r>
            <a:r>
              <a:rPr lang="pt-BR" dirty="0">
                <a:latin typeface="RoBOTO" pitchFamily="2" charset="0"/>
                <a:ea typeface="RoBOTO" pitchFamily="2" charset="0"/>
              </a:rPr>
              <a:t> </a:t>
            </a:r>
            <a:r>
              <a:rPr lang="pt-BR" dirty="0" err="1">
                <a:latin typeface="RoBOTO" pitchFamily="2" charset="0"/>
                <a:ea typeface="RoBOTO" pitchFamily="2" charset="0"/>
              </a:rPr>
              <a:t>diam</a:t>
            </a:r>
            <a:r>
              <a:rPr lang="pt-BR" dirty="0">
                <a:latin typeface="RoBOTO" pitchFamily="2" charset="0"/>
                <a:ea typeface="RoBOTO" pitchFamily="2" charset="0"/>
              </a:rPr>
              <a:t> </a:t>
            </a:r>
            <a:r>
              <a:rPr lang="pt-BR" dirty="0" err="1">
                <a:latin typeface="RoBOTO" pitchFamily="2" charset="0"/>
                <a:ea typeface="RoBOTO" pitchFamily="2" charset="0"/>
              </a:rPr>
              <a:t>nonummy</a:t>
            </a:r>
            <a:r>
              <a:rPr lang="pt-BR" dirty="0">
                <a:latin typeface="RoBOTO" pitchFamily="2" charset="0"/>
                <a:ea typeface="RoBOTO" pitchFamily="2" charset="0"/>
              </a:rPr>
              <a:t> </a:t>
            </a:r>
            <a:r>
              <a:rPr lang="pt-BR" dirty="0" err="1">
                <a:latin typeface="RoBOTO" pitchFamily="2" charset="0"/>
                <a:ea typeface="RoBOTO" pitchFamily="2" charset="0"/>
              </a:rPr>
              <a:t>nibh</a:t>
            </a:r>
            <a:r>
              <a:rPr lang="pt-BR" dirty="0">
                <a:latin typeface="RoBOTO" pitchFamily="2" charset="0"/>
                <a:ea typeface="RoBOTO" pitchFamily="2" charset="0"/>
              </a:rPr>
              <a:t> </a:t>
            </a:r>
            <a:r>
              <a:rPr lang="pt-BR" dirty="0" err="1">
                <a:latin typeface="RoBOTO" pitchFamily="2" charset="0"/>
                <a:ea typeface="RoBOTO" pitchFamily="2" charset="0"/>
              </a:rPr>
              <a:t>euismod</a:t>
            </a:r>
            <a:r>
              <a:rPr lang="pt-BR" dirty="0">
                <a:latin typeface="RoBOTO" pitchFamily="2" charset="0"/>
                <a:ea typeface="RoBOTO" pitchFamily="2" charset="0"/>
              </a:rPr>
              <a:t> </a:t>
            </a:r>
            <a:r>
              <a:rPr lang="pt-BR" dirty="0" err="1">
                <a:latin typeface="RoBOTO" pitchFamily="2" charset="0"/>
                <a:ea typeface="RoBOTO" pitchFamily="2" charset="0"/>
              </a:rPr>
              <a:t>tincidunt</a:t>
            </a:r>
            <a:r>
              <a:rPr lang="pt-BR" dirty="0">
                <a:latin typeface="RoBOTO" pitchFamily="2" charset="0"/>
                <a:ea typeface="RoBOTO" pitchFamily="2" charset="0"/>
              </a:rPr>
              <a:t> </a:t>
            </a:r>
            <a:r>
              <a:rPr lang="pt-BR" b="1" dirty="0">
                <a:latin typeface="RoBOTO" pitchFamily="2" charset="0"/>
                <a:ea typeface="RoBOTO" pitchFamily="2" charset="0"/>
              </a:rPr>
              <a:t>ut </a:t>
            </a:r>
            <a:r>
              <a:rPr lang="pt-BR" b="1" dirty="0" err="1">
                <a:latin typeface="RoBOTO" pitchFamily="2" charset="0"/>
                <a:ea typeface="RoBOTO" pitchFamily="2" charset="0"/>
              </a:rPr>
              <a:t>laoreet</a:t>
            </a:r>
            <a:r>
              <a:rPr lang="pt-BR" b="1" dirty="0">
                <a:latin typeface="RoBOTO" pitchFamily="2" charset="0"/>
                <a:ea typeface="RoBOTO" pitchFamily="2" charset="0"/>
              </a:rPr>
              <a:t> </a:t>
            </a:r>
            <a:r>
              <a:rPr lang="pt-BR" dirty="0" err="1">
                <a:latin typeface="RoBOTO" pitchFamily="2" charset="0"/>
                <a:ea typeface="RoBOTO" pitchFamily="2" charset="0"/>
              </a:rPr>
              <a:t>dolore</a:t>
            </a:r>
            <a:r>
              <a:rPr lang="pt-BR" dirty="0">
                <a:latin typeface="RoBOTO" pitchFamily="2" charset="0"/>
                <a:ea typeface="RoBOTO" pitchFamily="2" charset="0"/>
              </a:rPr>
              <a:t> magna </a:t>
            </a:r>
            <a:r>
              <a:rPr lang="pt-BR" dirty="0" err="1">
                <a:latin typeface="RoBOTO" pitchFamily="2" charset="0"/>
                <a:ea typeface="RoBOTO" pitchFamily="2" charset="0"/>
              </a:rPr>
              <a:t>aliquam</a:t>
            </a:r>
            <a:r>
              <a:rPr lang="pt-BR" dirty="0">
                <a:latin typeface="RoBOTO" pitchFamily="2" charset="0"/>
                <a:ea typeface="RoBOTO" pitchFamily="2" charset="0"/>
              </a:rPr>
              <a:t> erat </a:t>
            </a:r>
            <a:r>
              <a:rPr lang="pt-BR" dirty="0" err="1">
                <a:latin typeface="RoBOTO" pitchFamily="2" charset="0"/>
                <a:ea typeface="RoBOTO" pitchFamily="2" charset="0"/>
              </a:rPr>
              <a:t>volutpat</a:t>
            </a:r>
            <a:r>
              <a:rPr lang="pt-BR" dirty="0">
                <a:latin typeface="RoBOTO" pitchFamily="2" charset="0"/>
                <a:ea typeface="RoBOTO" pitchFamily="2" charset="0"/>
              </a:rPr>
              <a:t>. Ut </a:t>
            </a:r>
            <a:r>
              <a:rPr lang="pt-BR" dirty="0" err="1">
                <a:latin typeface="RoBOTO" pitchFamily="2" charset="0"/>
                <a:ea typeface="RoBOTO" pitchFamily="2" charset="0"/>
              </a:rPr>
              <a:t>wisi</a:t>
            </a:r>
            <a:r>
              <a:rPr lang="pt-BR" dirty="0">
                <a:latin typeface="RoBOTO" pitchFamily="2" charset="0"/>
                <a:ea typeface="RoBOTO" pitchFamily="2" charset="0"/>
              </a:rPr>
              <a:t> </a:t>
            </a:r>
            <a:r>
              <a:rPr lang="pt-BR" dirty="0" err="1">
                <a:latin typeface="RoBOTO" pitchFamily="2" charset="0"/>
                <a:ea typeface="RoBOTO" pitchFamily="2" charset="0"/>
              </a:rPr>
              <a:t>enim</a:t>
            </a:r>
            <a:r>
              <a:rPr lang="pt-BR" dirty="0">
                <a:latin typeface="RoBOTO" pitchFamily="2" charset="0"/>
                <a:ea typeface="RoBOTO" pitchFamily="2" charset="0"/>
              </a:rPr>
              <a:t> ad </a:t>
            </a:r>
            <a:r>
              <a:rPr lang="pt-BR" dirty="0" err="1">
                <a:latin typeface="RoBOTO" pitchFamily="2" charset="0"/>
                <a:ea typeface="RoBOTO" pitchFamily="2" charset="0"/>
              </a:rPr>
              <a:t>minim</a:t>
            </a:r>
            <a:r>
              <a:rPr lang="pt-BR" dirty="0">
                <a:latin typeface="RoBOTO" pitchFamily="2" charset="0"/>
                <a:ea typeface="RoBOTO" pitchFamily="2" charset="0"/>
              </a:rPr>
              <a:t> </a:t>
            </a:r>
            <a:r>
              <a:rPr lang="pt-BR" dirty="0" err="1">
                <a:latin typeface="RoBOTO" pitchFamily="2" charset="0"/>
                <a:ea typeface="RoBOTO" pitchFamily="2" charset="0"/>
              </a:rPr>
              <a:t>veniam</a:t>
            </a:r>
            <a:r>
              <a:rPr lang="pt-BR" dirty="0">
                <a:latin typeface="RoBOTO" pitchFamily="2" charset="0"/>
                <a:ea typeface="RoBOTO" pitchFamily="2" charset="0"/>
              </a:rPr>
              <a:t>, quis </a:t>
            </a:r>
            <a:r>
              <a:rPr lang="pt-BR" dirty="0" err="1">
                <a:latin typeface="RoBOTO" pitchFamily="2" charset="0"/>
                <a:ea typeface="RoBOTO" pitchFamily="2" charset="0"/>
              </a:rPr>
              <a:t>nostrud</a:t>
            </a:r>
            <a:r>
              <a:rPr lang="pt-BR" dirty="0">
                <a:latin typeface="RoBOTO" pitchFamily="2" charset="0"/>
                <a:ea typeface="RoBOTO" pitchFamily="2" charset="0"/>
              </a:rPr>
              <a:t> exerci </a:t>
            </a:r>
            <a:r>
              <a:rPr lang="pt-BR" dirty="0" err="1">
                <a:latin typeface="RoBOTO" pitchFamily="2" charset="0"/>
                <a:ea typeface="RoBOTO" pitchFamily="2" charset="0"/>
              </a:rPr>
              <a:t>tation</a:t>
            </a:r>
            <a:r>
              <a:rPr lang="pt-BR" dirty="0">
                <a:latin typeface="RoBOTO" pitchFamily="2" charset="0"/>
                <a:ea typeface="RoBOTO" pitchFamily="2" charset="0"/>
              </a:rPr>
              <a:t> </a:t>
            </a:r>
            <a:r>
              <a:rPr lang="pt-BR" b="1" dirty="0" err="1">
                <a:latin typeface="RoBOTO" pitchFamily="2" charset="0"/>
                <a:ea typeface="RoBOTO" pitchFamily="2" charset="0"/>
              </a:rPr>
              <a:t>ullamcorper</a:t>
            </a:r>
            <a:r>
              <a:rPr lang="pt-BR" dirty="0">
                <a:latin typeface="RoBOTO" pitchFamily="2" charset="0"/>
                <a:ea typeface="RoBOTO" pitchFamily="2" charset="0"/>
              </a:rPr>
              <a:t> </a:t>
            </a:r>
            <a:r>
              <a:rPr lang="pt-BR" dirty="0" err="1">
                <a:latin typeface="RoBOTO" pitchFamily="2" charset="0"/>
                <a:ea typeface="RoBOTO" pitchFamily="2" charset="0"/>
              </a:rPr>
              <a:t>suscipit</a:t>
            </a:r>
            <a:r>
              <a:rPr lang="pt-BR" dirty="0">
                <a:latin typeface="RoBOTO" pitchFamily="2" charset="0"/>
                <a:ea typeface="RoBOTO" pitchFamily="2" charset="0"/>
              </a:rPr>
              <a:t> </a:t>
            </a:r>
            <a:r>
              <a:rPr lang="pt-BR" b="1" dirty="0" err="1">
                <a:latin typeface="RoBOTO" pitchFamily="2" charset="0"/>
                <a:ea typeface="RoBOTO" pitchFamily="2" charset="0"/>
              </a:rPr>
              <a:t>lobortis</a:t>
            </a:r>
            <a:r>
              <a:rPr lang="pt-BR" b="1" dirty="0">
                <a:latin typeface="RoBOTO" pitchFamily="2" charset="0"/>
                <a:ea typeface="RoBOTO" pitchFamily="2" charset="0"/>
              </a:rPr>
              <a:t> </a:t>
            </a:r>
            <a:r>
              <a:rPr lang="pt-BR" b="1" dirty="0" err="1">
                <a:latin typeface="RoBOTO" pitchFamily="2" charset="0"/>
                <a:ea typeface="RoBOTO" pitchFamily="2" charset="0"/>
              </a:rPr>
              <a:t>nisl</a:t>
            </a:r>
            <a:r>
              <a:rPr lang="pt-BR" b="1" dirty="0">
                <a:latin typeface="RoBOTO" pitchFamily="2" charset="0"/>
                <a:ea typeface="RoBOTO" pitchFamily="2" charset="0"/>
              </a:rPr>
              <a:t> ut </a:t>
            </a:r>
            <a:r>
              <a:rPr lang="pt-BR" dirty="0" err="1">
                <a:latin typeface="RoBOTO" pitchFamily="2" charset="0"/>
                <a:ea typeface="RoBOTO" pitchFamily="2" charset="0"/>
              </a:rPr>
              <a:t>aliquip</a:t>
            </a:r>
            <a:r>
              <a:rPr lang="pt-BR" dirty="0">
                <a:latin typeface="RoBOTO" pitchFamily="2" charset="0"/>
                <a:ea typeface="RoBOTO" pitchFamily="2" charset="0"/>
              </a:rPr>
              <a:t> </a:t>
            </a:r>
            <a:r>
              <a:rPr lang="pt-BR" dirty="0" err="1">
                <a:latin typeface="RoBOTO" pitchFamily="2" charset="0"/>
                <a:ea typeface="RoBOTO" pitchFamily="2" charset="0"/>
              </a:rPr>
              <a:t>ex</a:t>
            </a:r>
            <a:r>
              <a:rPr lang="pt-BR" dirty="0">
                <a:latin typeface="RoBOTO" pitchFamily="2" charset="0"/>
                <a:ea typeface="RoBOTO" pitchFamily="2" charset="0"/>
              </a:rPr>
              <a:t> </a:t>
            </a:r>
            <a:r>
              <a:rPr lang="pt-BR" dirty="0" err="1">
                <a:latin typeface="RoBOTO" pitchFamily="2" charset="0"/>
                <a:ea typeface="RoBOTO" pitchFamily="2" charset="0"/>
              </a:rPr>
              <a:t>ea</a:t>
            </a:r>
            <a:r>
              <a:rPr lang="pt-BR" dirty="0">
                <a:latin typeface="RoBOTO" pitchFamily="2" charset="0"/>
                <a:ea typeface="RoBOTO" pitchFamily="2" charset="0"/>
              </a:rPr>
              <a:t> </a:t>
            </a:r>
            <a:r>
              <a:rPr lang="pt-BR" dirty="0" err="1">
                <a:latin typeface="RoBOTO" pitchFamily="2" charset="0"/>
                <a:ea typeface="RoBOTO" pitchFamily="2" charset="0"/>
              </a:rPr>
              <a:t>commodo</a:t>
            </a:r>
            <a:r>
              <a:rPr lang="pt-BR" dirty="0">
                <a:latin typeface="RoBOTO" pitchFamily="2" charset="0"/>
                <a:ea typeface="RoBOTO" pitchFamily="2" charset="0"/>
              </a:rPr>
              <a:t> </a:t>
            </a:r>
            <a:r>
              <a:rPr lang="pt-BR" dirty="0" err="1">
                <a:latin typeface="RoBOTO" pitchFamily="2" charset="0"/>
                <a:ea typeface="RoBOTO" pitchFamily="2" charset="0"/>
              </a:rPr>
              <a:t>consequat</a:t>
            </a:r>
            <a:r>
              <a:rPr lang="pt-BR" dirty="0">
                <a:latin typeface="RoBOTO" pitchFamily="2" charset="0"/>
                <a:ea typeface="RoBOTO" pitchFamily="2" charset="0"/>
              </a:rPr>
              <a:t>. </a:t>
            </a:r>
            <a:r>
              <a:rPr lang="pt-BR" dirty="0" err="1">
                <a:latin typeface="RoBOTO" pitchFamily="2" charset="0"/>
                <a:ea typeface="RoBOTO" pitchFamily="2" charset="0"/>
              </a:rPr>
              <a:t>Duis</a:t>
            </a:r>
            <a:r>
              <a:rPr lang="pt-BR" dirty="0">
                <a:latin typeface="RoBOTO" pitchFamily="2" charset="0"/>
                <a:ea typeface="RoBOTO" pitchFamily="2" charset="0"/>
              </a:rPr>
              <a:t> autem </a:t>
            </a:r>
            <a:r>
              <a:rPr lang="pt-BR" dirty="0" err="1">
                <a:latin typeface="RoBOTO" pitchFamily="2" charset="0"/>
                <a:ea typeface="RoBOTO" pitchFamily="2" charset="0"/>
              </a:rPr>
              <a:t>vel</a:t>
            </a:r>
            <a:r>
              <a:rPr lang="pt-BR" dirty="0">
                <a:latin typeface="RoBOTO" pitchFamily="2" charset="0"/>
                <a:ea typeface="RoBOTO" pitchFamily="2" charset="0"/>
              </a:rPr>
              <a:t> </a:t>
            </a:r>
            <a:r>
              <a:rPr lang="pt-BR" dirty="0" err="1">
                <a:latin typeface="RoBOTO" pitchFamily="2" charset="0"/>
                <a:ea typeface="RoBOTO" pitchFamily="2" charset="0"/>
              </a:rPr>
              <a:t>eum</a:t>
            </a:r>
            <a:r>
              <a:rPr lang="pt-BR" dirty="0">
                <a:latin typeface="RoBOTO" pitchFamily="2" charset="0"/>
                <a:ea typeface="RoBOTO" pitchFamily="2" charset="0"/>
              </a:rPr>
              <a:t> </a:t>
            </a:r>
            <a:r>
              <a:rPr lang="pt-BR" dirty="0" err="1">
                <a:latin typeface="RoBOTO" pitchFamily="2" charset="0"/>
                <a:ea typeface="RoBOTO" pitchFamily="2" charset="0"/>
              </a:rPr>
              <a:t>iriure</a:t>
            </a:r>
            <a:r>
              <a:rPr lang="pt-BR" dirty="0">
                <a:latin typeface="RoBOTO" pitchFamily="2" charset="0"/>
                <a:ea typeface="RoBOTO" pitchFamily="2" charset="0"/>
              </a:rPr>
              <a:t> </a:t>
            </a:r>
            <a:r>
              <a:rPr lang="pt-BR" dirty="0" err="1">
                <a:latin typeface="RoBOTO" pitchFamily="2" charset="0"/>
                <a:ea typeface="RoBOTO" pitchFamily="2" charset="0"/>
              </a:rPr>
              <a:t>dolor</a:t>
            </a:r>
            <a:r>
              <a:rPr lang="pt-BR" dirty="0">
                <a:latin typeface="RoBOTO" pitchFamily="2" charset="0"/>
                <a:ea typeface="RoBOTO" pitchFamily="2" charset="0"/>
              </a:rPr>
              <a:t> in </a:t>
            </a:r>
            <a:r>
              <a:rPr lang="pt-BR" dirty="0" err="1">
                <a:latin typeface="RoBOTO" pitchFamily="2" charset="0"/>
                <a:ea typeface="RoBOTO" pitchFamily="2" charset="0"/>
              </a:rPr>
              <a:t>hendrerit</a:t>
            </a:r>
            <a:r>
              <a:rPr lang="pt-BR" dirty="0">
                <a:latin typeface="RoBOTO" pitchFamily="2" charset="0"/>
                <a:ea typeface="RoBOTO" pitchFamily="2" charset="0"/>
              </a:rPr>
              <a:t> in </a:t>
            </a:r>
            <a:r>
              <a:rPr lang="pt-BR" b="1" dirty="0" err="1">
                <a:latin typeface="RoBOTO" pitchFamily="2" charset="0"/>
                <a:ea typeface="RoBOTO" pitchFamily="2" charset="0"/>
              </a:rPr>
              <a:t>vulputate</a:t>
            </a:r>
            <a:r>
              <a:rPr lang="pt-BR" b="1" dirty="0">
                <a:latin typeface="RoBOTO" pitchFamily="2" charset="0"/>
                <a:ea typeface="RoBOTO" pitchFamily="2" charset="0"/>
              </a:rPr>
              <a:t> </a:t>
            </a:r>
            <a:r>
              <a:rPr lang="pt-BR" b="1" dirty="0" err="1">
                <a:latin typeface="RoBOTO" pitchFamily="2" charset="0"/>
                <a:ea typeface="RoBOTO" pitchFamily="2" charset="0"/>
              </a:rPr>
              <a:t>velit</a:t>
            </a:r>
            <a:r>
              <a:rPr lang="pt-BR" b="1" dirty="0">
                <a:latin typeface="RoBOTO" pitchFamily="2" charset="0"/>
                <a:ea typeface="RoBOTO" pitchFamily="2" charset="0"/>
              </a:rPr>
              <a:t> esse </a:t>
            </a:r>
            <a:r>
              <a:rPr lang="pt-BR" dirty="0" err="1">
                <a:latin typeface="RoBOTO" pitchFamily="2" charset="0"/>
                <a:ea typeface="RoBOTO" pitchFamily="2" charset="0"/>
              </a:rPr>
              <a:t>molestie</a:t>
            </a:r>
            <a:r>
              <a:rPr lang="pt-BR" dirty="0">
                <a:latin typeface="RoBOTO" pitchFamily="2" charset="0"/>
                <a:ea typeface="RoBOTO" pitchFamily="2" charset="0"/>
              </a:rPr>
              <a:t> </a:t>
            </a:r>
            <a:r>
              <a:rPr lang="pt-BR" dirty="0" err="1">
                <a:latin typeface="RoBOTO" pitchFamily="2" charset="0"/>
                <a:ea typeface="RoBOTO" pitchFamily="2" charset="0"/>
              </a:rPr>
              <a:t>consequat</a:t>
            </a:r>
            <a:r>
              <a:rPr lang="pt-BR" dirty="0">
                <a:latin typeface="RoBOTO" pitchFamily="2" charset="0"/>
                <a:ea typeface="RoBOTO" pitchFamily="2" charset="0"/>
              </a:rPr>
              <a:t>, </a:t>
            </a:r>
            <a:r>
              <a:rPr lang="pt-BR" dirty="0" err="1">
                <a:latin typeface="RoBOTO" pitchFamily="2" charset="0"/>
                <a:ea typeface="RoBOTO" pitchFamily="2" charset="0"/>
              </a:rPr>
              <a:t>vel</a:t>
            </a:r>
            <a:r>
              <a:rPr lang="pt-BR" dirty="0">
                <a:latin typeface="RoBOTO" pitchFamily="2" charset="0"/>
                <a:ea typeface="RoBOTO" pitchFamily="2" charset="0"/>
              </a:rPr>
              <a:t> </a:t>
            </a:r>
            <a:r>
              <a:rPr lang="pt-BR" dirty="0" err="1">
                <a:latin typeface="RoBOTO" pitchFamily="2" charset="0"/>
                <a:ea typeface="RoBOTO" pitchFamily="2" charset="0"/>
              </a:rPr>
              <a:t>illum</a:t>
            </a:r>
            <a:r>
              <a:rPr lang="pt-BR" dirty="0">
                <a:latin typeface="RoBOTO" pitchFamily="2" charset="0"/>
                <a:ea typeface="RoBOTO" pitchFamily="2" charset="0"/>
              </a:rPr>
              <a:t> </a:t>
            </a:r>
            <a:r>
              <a:rPr lang="pt-BR" dirty="0" err="1">
                <a:latin typeface="RoBOTO" pitchFamily="2" charset="0"/>
                <a:ea typeface="RoBOTO" pitchFamily="2" charset="0"/>
              </a:rPr>
              <a:t>dolore</a:t>
            </a:r>
            <a:r>
              <a:rPr lang="pt-BR" dirty="0">
                <a:latin typeface="RoBOTO" pitchFamily="2" charset="0"/>
                <a:ea typeface="RoBOTO" pitchFamily="2" charset="0"/>
              </a:rPr>
              <a:t> eu </a:t>
            </a:r>
            <a:r>
              <a:rPr lang="pt-BR" dirty="0" err="1">
                <a:latin typeface="RoBOTO" pitchFamily="2" charset="0"/>
                <a:ea typeface="RoBOTO" pitchFamily="2" charset="0"/>
              </a:rPr>
              <a:t>feugiat</a:t>
            </a:r>
            <a:r>
              <a:rPr lang="pt-BR" dirty="0">
                <a:latin typeface="RoBOTO" pitchFamily="2" charset="0"/>
                <a:ea typeface="RoBOTO" pitchFamily="2" charset="0"/>
              </a:rPr>
              <a:t> </a:t>
            </a:r>
            <a:r>
              <a:rPr lang="pt-BR" dirty="0" err="1">
                <a:latin typeface="RoBOTO" pitchFamily="2" charset="0"/>
                <a:ea typeface="RoBOTO" pitchFamily="2" charset="0"/>
              </a:rPr>
              <a:t>nulla</a:t>
            </a:r>
            <a:r>
              <a:rPr lang="pt-BR" dirty="0">
                <a:latin typeface="RoBOTO" pitchFamily="2" charset="0"/>
                <a:ea typeface="RoBOTO" pitchFamily="2" charset="0"/>
              </a:rPr>
              <a:t>.</a:t>
            </a:r>
            <a:endParaRPr lang="pt-BR" sz="2200" dirty="0">
              <a:latin typeface="RoBOTO" pitchFamily="2" charset="0"/>
              <a:ea typeface="RoBOTO" pitchFamily="2" charset="0"/>
            </a:endParaRPr>
          </a:p>
        </p:txBody>
      </p:sp>
      <p:sp>
        <p:nvSpPr>
          <p:cNvPr id="2" name="CaixaDeTexto 1">
            <a:extLst>
              <a:ext uri="{FF2B5EF4-FFF2-40B4-BE49-F238E27FC236}">
                <a16:creationId xmlns:a16="http://schemas.microsoft.com/office/drawing/2014/main" id="{81050956-E220-44D6-9446-83B07E41B306}"/>
              </a:ext>
            </a:extLst>
          </p:cNvPr>
          <p:cNvSpPr txBox="1"/>
          <p:nvPr/>
        </p:nvSpPr>
        <p:spPr>
          <a:xfrm>
            <a:off x="6467932" y="1463627"/>
            <a:ext cx="4968941" cy="42934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endParaRPr lang="pt-BR" sz="2200" b="1" dirty="0">
              <a:latin typeface="RoBOTO" pitchFamily="2" charset="0"/>
              <a:ea typeface="RoBOTO" pitchFamily="2" charset="0"/>
            </a:endParaRPr>
          </a:p>
          <a:p>
            <a:pPr algn="just">
              <a:lnSpc>
                <a:spcPct val="150000"/>
              </a:lnSpc>
            </a:pPr>
            <a:r>
              <a:rPr lang="pt-BR" dirty="0" err="1">
                <a:latin typeface="RoBOTO" pitchFamily="2" charset="0"/>
                <a:ea typeface="RoBOTO" pitchFamily="2" charset="0"/>
              </a:rPr>
              <a:t>Lorem</a:t>
            </a:r>
            <a:r>
              <a:rPr lang="pt-BR" dirty="0">
                <a:latin typeface="RoBOTO" pitchFamily="2" charset="0"/>
                <a:ea typeface="RoBOTO" pitchFamily="2" charset="0"/>
              </a:rPr>
              <a:t> ipsum </a:t>
            </a:r>
            <a:r>
              <a:rPr lang="pt-BR" dirty="0" err="1">
                <a:latin typeface="RoBOTO" pitchFamily="2" charset="0"/>
                <a:ea typeface="RoBOTO" pitchFamily="2" charset="0"/>
              </a:rPr>
              <a:t>dolor</a:t>
            </a:r>
            <a:r>
              <a:rPr lang="pt-BR" dirty="0">
                <a:latin typeface="RoBOTO" pitchFamily="2" charset="0"/>
                <a:ea typeface="RoBOTO" pitchFamily="2" charset="0"/>
              </a:rPr>
              <a:t> </a:t>
            </a:r>
            <a:r>
              <a:rPr lang="pt-BR" dirty="0" err="1">
                <a:latin typeface="RoBOTO" pitchFamily="2" charset="0"/>
                <a:ea typeface="RoBOTO" pitchFamily="2" charset="0"/>
              </a:rPr>
              <a:t>sit</a:t>
            </a:r>
            <a:r>
              <a:rPr lang="pt-BR" dirty="0">
                <a:latin typeface="RoBOTO" pitchFamily="2" charset="0"/>
                <a:ea typeface="RoBOTO" pitchFamily="2" charset="0"/>
              </a:rPr>
              <a:t> </a:t>
            </a:r>
            <a:r>
              <a:rPr lang="pt-BR" dirty="0" err="1">
                <a:latin typeface="RoBOTO" pitchFamily="2" charset="0"/>
                <a:ea typeface="RoBOTO" pitchFamily="2" charset="0"/>
              </a:rPr>
              <a:t>amet</a:t>
            </a:r>
            <a:r>
              <a:rPr lang="pt-BR" dirty="0">
                <a:latin typeface="RoBOTO" pitchFamily="2" charset="0"/>
                <a:ea typeface="RoBOTO" pitchFamily="2" charset="0"/>
              </a:rPr>
              <a:t>, </a:t>
            </a:r>
            <a:r>
              <a:rPr lang="pt-BR" dirty="0" err="1">
                <a:latin typeface="RoBOTO" pitchFamily="2" charset="0"/>
                <a:ea typeface="RoBOTO" pitchFamily="2" charset="0"/>
              </a:rPr>
              <a:t>consectetuer</a:t>
            </a:r>
            <a:r>
              <a:rPr lang="pt-BR" dirty="0">
                <a:latin typeface="RoBOTO" pitchFamily="2" charset="0"/>
                <a:ea typeface="RoBOTO" pitchFamily="2" charset="0"/>
              </a:rPr>
              <a:t> </a:t>
            </a:r>
            <a:r>
              <a:rPr lang="pt-BR" b="1" dirty="0" err="1">
                <a:latin typeface="RoBOTO" pitchFamily="2" charset="0"/>
                <a:ea typeface="RoBOTO" pitchFamily="2" charset="0"/>
              </a:rPr>
              <a:t>adipiscing</a:t>
            </a:r>
            <a:r>
              <a:rPr lang="pt-BR" b="1" dirty="0">
                <a:latin typeface="RoBOTO" pitchFamily="2" charset="0"/>
                <a:ea typeface="RoBOTO" pitchFamily="2" charset="0"/>
              </a:rPr>
              <a:t> </a:t>
            </a:r>
            <a:r>
              <a:rPr lang="pt-BR" b="1" dirty="0" err="1">
                <a:latin typeface="RoBOTO" pitchFamily="2" charset="0"/>
                <a:ea typeface="RoBOTO" pitchFamily="2" charset="0"/>
              </a:rPr>
              <a:t>elit</a:t>
            </a:r>
            <a:r>
              <a:rPr lang="pt-BR" b="1" dirty="0">
                <a:latin typeface="RoBOTO" pitchFamily="2" charset="0"/>
                <a:ea typeface="RoBOTO" pitchFamily="2" charset="0"/>
              </a:rPr>
              <a:t>, </a:t>
            </a:r>
            <a:r>
              <a:rPr lang="pt-BR" b="1" dirty="0" err="1">
                <a:latin typeface="RoBOTO" pitchFamily="2" charset="0"/>
                <a:ea typeface="RoBOTO" pitchFamily="2" charset="0"/>
              </a:rPr>
              <a:t>sed</a:t>
            </a:r>
            <a:r>
              <a:rPr lang="pt-BR" b="1" dirty="0">
                <a:latin typeface="RoBOTO" pitchFamily="2" charset="0"/>
                <a:ea typeface="RoBOTO" pitchFamily="2" charset="0"/>
              </a:rPr>
              <a:t> </a:t>
            </a:r>
            <a:r>
              <a:rPr lang="pt-BR" dirty="0" err="1">
                <a:latin typeface="RoBOTO" pitchFamily="2" charset="0"/>
                <a:ea typeface="RoBOTO" pitchFamily="2" charset="0"/>
              </a:rPr>
              <a:t>diam</a:t>
            </a:r>
            <a:r>
              <a:rPr lang="pt-BR" dirty="0">
                <a:latin typeface="RoBOTO" pitchFamily="2" charset="0"/>
                <a:ea typeface="RoBOTO" pitchFamily="2" charset="0"/>
              </a:rPr>
              <a:t> </a:t>
            </a:r>
            <a:r>
              <a:rPr lang="pt-BR" dirty="0" err="1">
                <a:latin typeface="RoBOTO" pitchFamily="2" charset="0"/>
                <a:ea typeface="RoBOTO" pitchFamily="2" charset="0"/>
              </a:rPr>
              <a:t>nonummy</a:t>
            </a:r>
            <a:r>
              <a:rPr lang="pt-BR" dirty="0">
                <a:latin typeface="RoBOTO" pitchFamily="2" charset="0"/>
                <a:ea typeface="RoBOTO" pitchFamily="2" charset="0"/>
              </a:rPr>
              <a:t> </a:t>
            </a:r>
            <a:r>
              <a:rPr lang="pt-BR" dirty="0" err="1">
                <a:latin typeface="RoBOTO" pitchFamily="2" charset="0"/>
                <a:ea typeface="RoBOTO" pitchFamily="2" charset="0"/>
              </a:rPr>
              <a:t>nibh</a:t>
            </a:r>
            <a:r>
              <a:rPr lang="pt-BR" dirty="0">
                <a:latin typeface="RoBOTO" pitchFamily="2" charset="0"/>
                <a:ea typeface="RoBOTO" pitchFamily="2" charset="0"/>
              </a:rPr>
              <a:t> </a:t>
            </a:r>
            <a:r>
              <a:rPr lang="pt-BR" dirty="0" err="1">
                <a:latin typeface="RoBOTO" pitchFamily="2" charset="0"/>
                <a:ea typeface="RoBOTO" pitchFamily="2" charset="0"/>
              </a:rPr>
              <a:t>euismod</a:t>
            </a:r>
            <a:r>
              <a:rPr lang="pt-BR" dirty="0">
                <a:latin typeface="RoBOTO" pitchFamily="2" charset="0"/>
                <a:ea typeface="RoBOTO" pitchFamily="2" charset="0"/>
              </a:rPr>
              <a:t> </a:t>
            </a:r>
            <a:r>
              <a:rPr lang="pt-BR" dirty="0" err="1">
                <a:latin typeface="RoBOTO" pitchFamily="2" charset="0"/>
                <a:ea typeface="RoBOTO" pitchFamily="2" charset="0"/>
              </a:rPr>
              <a:t>tincidunt</a:t>
            </a:r>
            <a:r>
              <a:rPr lang="pt-BR" dirty="0">
                <a:latin typeface="RoBOTO" pitchFamily="2" charset="0"/>
                <a:ea typeface="RoBOTO" pitchFamily="2" charset="0"/>
              </a:rPr>
              <a:t> ut </a:t>
            </a:r>
            <a:r>
              <a:rPr lang="pt-BR" dirty="0" err="1">
                <a:latin typeface="RoBOTO" pitchFamily="2" charset="0"/>
                <a:ea typeface="RoBOTO" pitchFamily="2" charset="0"/>
              </a:rPr>
              <a:t>laoreet</a:t>
            </a:r>
            <a:r>
              <a:rPr lang="pt-BR" dirty="0">
                <a:latin typeface="RoBOTO" pitchFamily="2" charset="0"/>
                <a:ea typeface="RoBOTO" pitchFamily="2" charset="0"/>
              </a:rPr>
              <a:t> </a:t>
            </a:r>
            <a:r>
              <a:rPr lang="pt-BR" dirty="0" err="1">
                <a:latin typeface="RoBOTO" pitchFamily="2" charset="0"/>
                <a:ea typeface="RoBOTO" pitchFamily="2" charset="0"/>
              </a:rPr>
              <a:t>dolore</a:t>
            </a:r>
            <a:r>
              <a:rPr lang="pt-BR" dirty="0">
                <a:latin typeface="RoBOTO" pitchFamily="2" charset="0"/>
                <a:ea typeface="RoBOTO" pitchFamily="2" charset="0"/>
              </a:rPr>
              <a:t> magna </a:t>
            </a:r>
            <a:r>
              <a:rPr lang="pt-BR" dirty="0" err="1">
                <a:latin typeface="RoBOTO" pitchFamily="2" charset="0"/>
                <a:ea typeface="RoBOTO" pitchFamily="2" charset="0"/>
              </a:rPr>
              <a:t>aliquam</a:t>
            </a:r>
            <a:r>
              <a:rPr lang="pt-BR" dirty="0">
                <a:latin typeface="RoBOTO" pitchFamily="2" charset="0"/>
                <a:ea typeface="RoBOTO" pitchFamily="2" charset="0"/>
              </a:rPr>
              <a:t> erat </a:t>
            </a:r>
            <a:r>
              <a:rPr lang="pt-BR" b="1" dirty="0" err="1">
                <a:latin typeface="RoBOTO" pitchFamily="2" charset="0"/>
                <a:ea typeface="RoBOTO" pitchFamily="2" charset="0"/>
              </a:rPr>
              <a:t>volutpat</a:t>
            </a:r>
            <a:r>
              <a:rPr lang="pt-BR" b="1" dirty="0">
                <a:latin typeface="RoBOTO" pitchFamily="2" charset="0"/>
                <a:ea typeface="RoBOTO" pitchFamily="2" charset="0"/>
              </a:rPr>
              <a:t>. Ut </a:t>
            </a:r>
            <a:r>
              <a:rPr lang="pt-BR" b="1" dirty="0" err="1">
                <a:latin typeface="RoBOTO" pitchFamily="2" charset="0"/>
                <a:ea typeface="RoBOTO" pitchFamily="2" charset="0"/>
              </a:rPr>
              <a:t>wisi</a:t>
            </a:r>
            <a:r>
              <a:rPr lang="pt-BR" b="1" dirty="0">
                <a:latin typeface="RoBOTO" pitchFamily="2" charset="0"/>
                <a:ea typeface="RoBOTO" pitchFamily="2" charset="0"/>
              </a:rPr>
              <a:t> </a:t>
            </a:r>
            <a:r>
              <a:rPr lang="pt-BR" dirty="0" err="1">
                <a:latin typeface="RoBOTO" pitchFamily="2" charset="0"/>
                <a:ea typeface="RoBOTO" pitchFamily="2" charset="0"/>
              </a:rPr>
              <a:t>enim</a:t>
            </a:r>
            <a:r>
              <a:rPr lang="pt-BR" dirty="0">
                <a:latin typeface="RoBOTO" pitchFamily="2" charset="0"/>
                <a:ea typeface="RoBOTO" pitchFamily="2" charset="0"/>
              </a:rPr>
              <a:t> ad </a:t>
            </a:r>
            <a:r>
              <a:rPr lang="pt-BR" dirty="0" err="1">
                <a:latin typeface="RoBOTO" pitchFamily="2" charset="0"/>
                <a:ea typeface="RoBOTO" pitchFamily="2" charset="0"/>
              </a:rPr>
              <a:t>minim</a:t>
            </a:r>
            <a:r>
              <a:rPr lang="pt-BR" dirty="0">
                <a:latin typeface="RoBOTO" pitchFamily="2" charset="0"/>
                <a:ea typeface="RoBOTO" pitchFamily="2" charset="0"/>
              </a:rPr>
              <a:t> </a:t>
            </a:r>
            <a:r>
              <a:rPr lang="pt-BR" dirty="0" err="1">
                <a:latin typeface="RoBOTO" pitchFamily="2" charset="0"/>
                <a:ea typeface="RoBOTO" pitchFamily="2" charset="0"/>
              </a:rPr>
              <a:t>veniam</a:t>
            </a:r>
            <a:r>
              <a:rPr lang="pt-BR" dirty="0">
                <a:latin typeface="RoBOTO" pitchFamily="2" charset="0"/>
                <a:ea typeface="RoBOTO" pitchFamily="2" charset="0"/>
              </a:rPr>
              <a:t>, quis </a:t>
            </a:r>
            <a:r>
              <a:rPr lang="pt-BR" dirty="0" err="1">
                <a:latin typeface="RoBOTO" pitchFamily="2" charset="0"/>
                <a:ea typeface="RoBOTO" pitchFamily="2" charset="0"/>
              </a:rPr>
              <a:t>nostrud</a:t>
            </a:r>
            <a:r>
              <a:rPr lang="pt-BR" dirty="0">
                <a:latin typeface="RoBOTO" pitchFamily="2" charset="0"/>
                <a:ea typeface="RoBOTO" pitchFamily="2" charset="0"/>
              </a:rPr>
              <a:t> exerci </a:t>
            </a:r>
            <a:r>
              <a:rPr lang="pt-BR" dirty="0" err="1">
                <a:latin typeface="RoBOTO" pitchFamily="2" charset="0"/>
                <a:ea typeface="RoBOTO" pitchFamily="2" charset="0"/>
              </a:rPr>
              <a:t>tation</a:t>
            </a:r>
            <a:r>
              <a:rPr lang="pt-BR" dirty="0">
                <a:latin typeface="RoBOTO" pitchFamily="2" charset="0"/>
                <a:ea typeface="RoBOTO" pitchFamily="2" charset="0"/>
              </a:rPr>
              <a:t> </a:t>
            </a:r>
            <a:r>
              <a:rPr lang="pt-BR" dirty="0" err="1">
                <a:latin typeface="RoBOTO" pitchFamily="2" charset="0"/>
                <a:ea typeface="RoBOTO" pitchFamily="2" charset="0"/>
              </a:rPr>
              <a:t>ullamcorper</a:t>
            </a:r>
            <a:r>
              <a:rPr lang="pt-BR" dirty="0">
                <a:latin typeface="RoBOTO" pitchFamily="2" charset="0"/>
                <a:ea typeface="RoBOTO" pitchFamily="2" charset="0"/>
              </a:rPr>
              <a:t> </a:t>
            </a:r>
            <a:r>
              <a:rPr lang="pt-BR" dirty="0" err="1">
                <a:latin typeface="RoBOTO" pitchFamily="2" charset="0"/>
                <a:ea typeface="RoBOTO" pitchFamily="2" charset="0"/>
              </a:rPr>
              <a:t>suscipit</a:t>
            </a:r>
            <a:r>
              <a:rPr lang="pt-BR" dirty="0">
                <a:latin typeface="RoBOTO" pitchFamily="2" charset="0"/>
                <a:ea typeface="RoBOTO" pitchFamily="2" charset="0"/>
              </a:rPr>
              <a:t> </a:t>
            </a:r>
            <a:r>
              <a:rPr lang="pt-BR" dirty="0" err="1">
                <a:latin typeface="RoBOTO" pitchFamily="2" charset="0"/>
                <a:ea typeface="RoBOTO" pitchFamily="2" charset="0"/>
              </a:rPr>
              <a:t>lobortis</a:t>
            </a:r>
            <a:r>
              <a:rPr lang="pt-BR" dirty="0">
                <a:latin typeface="RoBOTO" pitchFamily="2" charset="0"/>
                <a:ea typeface="RoBOTO" pitchFamily="2" charset="0"/>
              </a:rPr>
              <a:t> </a:t>
            </a:r>
            <a:r>
              <a:rPr lang="pt-BR" dirty="0" err="1">
                <a:latin typeface="RoBOTO" pitchFamily="2" charset="0"/>
                <a:ea typeface="RoBOTO" pitchFamily="2" charset="0"/>
              </a:rPr>
              <a:t>nisl</a:t>
            </a:r>
            <a:r>
              <a:rPr lang="pt-BR" dirty="0">
                <a:latin typeface="RoBOTO" pitchFamily="2" charset="0"/>
                <a:ea typeface="RoBOTO" pitchFamily="2" charset="0"/>
              </a:rPr>
              <a:t> ut </a:t>
            </a:r>
            <a:r>
              <a:rPr lang="pt-BR" dirty="0" err="1">
                <a:latin typeface="RoBOTO" pitchFamily="2" charset="0"/>
                <a:ea typeface="RoBOTO" pitchFamily="2" charset="0"/>
              </a:rPr>
              <a:t>aliquip</a:t>
            </a:r>
            <a:r>
              <a:rPr lang="pt-BR" dirty="0">
                <a:latin typeface="RoBOTO" pitchFamily="2" charset="0"/>
                <a:ea typeface="RoBOTO" pitchFamily="2" charset="0"/>
              </a:rPr>
              <a:t> </a:t>
            </a:r>
            <a:r>
              <a:rPr lang="pt-BR" dirty="0" err="1">
                <a:latin typeface="RoBOTO" pitchFamily="2" charset="0"/>
                <a:ea typeface="RoBOTO" pitchFamily="2" charset="0"/>
              </a:rPr>
              <a:t>ex</a:t>
            </a:r>
            <a:r>
              <a:rPr lang="pt-BR" dirty="0">
                <a:latin typeface="RoBOTO" pitchFamily="2" charset="0"/>
                <a:ea typeface="RoBOTO" pitchFamily="2" charset="0"/>
              </a:rPr>
              <a:t> </a:t>
            </a:r>
            <a:r>
              <a:rPr lang="pt-BR" dirty="0" err="1">
                <a:latin typeface="RoBOTO" pitchFamily="2" charset="0"/>
                <a:ea typeface="RoBOTO" pitchFamily="2" charset="0"/>
              </a:rPr>
              <a:t>ea</a:t>
            </a:r>
            <a:r>
              <a:rPr lang="pt-BR" dirty="0">
                <a:latin typeface="RoBOTO" pitchFamily="2" charset="0"/>
                <a:ea typeface="RoBOTO" pitchFamily="2" charset="0"/>
              </a:rPr>
              <a:t> </a:t>
            </a:r>
            <a:r>
              <a:rPr lang="pt-BR" dirty="0" err="1">
                <a:latin typeface="RoBOTO" pitchFamily="2" charset="0"/>
                <a:ea typeface="RoBOTO" pitchFamily="2" charset="0"/>
              </a:rPr>
              <a:t>commodo</a:t>
            </a:r>
            <a:r>
              <a:rPr lang="pt-BR" dirty="0">
                <a:latin typeface="RoBOTO" pitchFamily="2" charset="0"/>
                <a:ea typeface="RoBOTO" pitchFamily="2" charset="0"/>
              </a:rPr>
              <a:t> </a:t>
            </a:r>
            <a:r>
              <a:rPr lang="pt-BR" dirty="0" err="1">
                <a:latin typeface="RoBOTO" pitchFamily="2" charset="0"/>
                <a:ea typeface="RoBOTO" pitchFamily="2" charset="0"/>
              </a:rPr>
              <a:t>consequat</a:t>
            </a:r>
            <a:r>
              <a:rPr lang="pt-BR" dirty="0">
                <a:latin typeface="RoBOTO" pitchFamily="2" charset="0"/>
                <a:ea typeface="RoBOTO" pitchFamily="2" charset="0"/>
              </a:rPr>
              <a:t>. </a:t>
            </a:r>
            <a:r>
              <a:rPr lang="pt-BR" dirty="0" err="1">
                <a:latin typeface="RoBOTO" pitchFamily="2" charset="0"/>
                <a:ea typeface="RoBOTO" pitchFamily="2" charset="0"/>
              </a:rPr>
              <a:t>Duis</a:t>
            </a:r>
            <a:r>
              <a:rPr lang="pt-BR" dirty="0">
                <a:latin typeface="RoBOTO" pitchFamily="2" charset="0"/>
                <a:ea typeface="RoBOTO" pitchFamily="2" charset="0"/>
              </a:rPr>
              <a:t> autem </a:t>
            </a:r>
            <a:r>
              <a:rPr lang="pt-BR" dirty="0" err="1">
                <a:latin typeface="RoBOTO" pitchFamily="2" charset="0"/>
                <a:ea typeface="RoBOTO" pitchFamily="2" charset="0"/>
              </a:rPr>
              <a:t>vel</a:t>
            </a:r>
            <a:r>
              <a:rPr lang="pt-BR" dirty="0">
                <a:latin typeface="RoBOTO" pitchFamily="2" charset="0"/>
                <a:ea typeface="RoBOTO" pitchFamily="2" charset="0"/>
              </a:rPr>
              <a:t> </a:t>
            </a:r>
            <a:r>
              <a:rPr lang="pt-BR" b="1" dirty="0" err="1">
                <a:latin typeface="RoBOTO" pitchFamily="2" charset="0"/>
                <a:ea typeface="RoBOTO" pitchFamily="2" charset="0"/>
              </a:rPr>
              <a:t>eum</a:t>
            </a:r>
            <a:r>
              <a:rPr lang="pt-BR" b="1" dirty="0">
                <a:latin typeface="RoBOTO" pitchFamily="2" charset="0"/>
                <a:ea typeface="RoBOTO" pitchFamily="2" charset="0"/>
              </a:rPr>
              <a:t> </a:t>
            </a:r>
            <a:r>
              <a:rPr lang="pt-BR" b="1" dirty="0" err="1">
                <a:latin typeface="RoBOTO" pitchFamily="2" charset="0"/>
                <a:ea typeface="RoBOTO" pitchFamily="2" charset="0"/>
              </a:rPr>
              <a:t>iriure</a:t>
            </a:r>
            <a:r>
              <a:rPr lang="pt-BR" b="1" dirty="0">
                <a:latin typeface="RoBOTO" pitchFamily="2" charset="0"/>
                <a:ea typeface="RoBOTO" pitchFamily="2" charset="0"/>
              </a:rPr>
              <a:t> </a:t>
            </a:r>
            <a:r>
              <a:rPr lang="pt-BR" dirty="0" err="1">
                <a:latin typeface="RoBOTO" pitchFamily="2" charset="0"/>
                <a:ea typeface="RoBOTO" pitchFamily="2" charset="0"/>
              </a:rPr>
              <a:t>dolor</a:t>
            </a:r>
            <a:r>
              <a:rPr lang="pt-BR" dirty="0">
                <a:latin typeface="RoBOTO" pitchFamily="2" charset="0"/>
                <a:ea typeface="RoBOTO" pitchFamily="2" charset="0"/>
              </a:rPr>
              <a:t> in </a:t>
            </a:r>
            <a:r>
              <a:rPr lang="pt-BR" dirty="0" err="1">
                <a:latin typeface="RoBOTO" pitchFamily="2" charset="0"/>
                <a:ea typeface="RoBOTO" pitchFamily="2" charset="0"/>
              </a:rPr>
              <a:t>hendrerit</a:t>
            </a:r>
            <a:r>
              <a:rPr lang="pt-BR" dirty="0">
                <a:latin typeface="RoBOTO" pitchFamily="2" charset="0"/>
                <a:ea typeface="RoBOTO" pitchFamily="2" charset="0"/>
              </a:rPr>
              <a:t> in </a:t>
            </a:r>
            <a:r>
              <a:rPr lang="pt-BR" dirty="0" err="1">
                <a:latin typeface="RoBOTO" pitchFamily="2" charset="0"/>
                <a:ea typeface="RoBOTO" pitchFamily="2" charset="0"/>
              </a:rPr>
              <a:t>vulputate</a:t>
            </a:r>
            <a:r>
              <a:rPr lang="pt-BR" dirty="0">
                <a:latin typeface="RoBOTO" pitchFamily="2" charset="0"/>
                <a:ea typeface="RoBOTO" pitchFamily="2" charset="0"/>
              </a:rPr>
              <a:t> </a:t>
            </a:r>
            <a:r>
              <a:rPr lang="pt-BR" dirty="0" err="1">
                <a:latin typeface="RoBOTO" pitchFamily="2" charset="0"/>
                <a:ea typeface="RoBOTO" pitchFamily="2" charset="0"/>
              </a:rPr>
              <a:t>velit</a:t>
            </a:r>
            <a:r>
              <a:rPr lang="pt-BR" dirty="0">
                <a:latin typeface="RoBOTO" pitchFamily="2" charset="0"/>
                <a:ea typeface="RoBOTO" pitchFamily="2" charset="0"/>
              </a:rPr>
              <a:t> esse </a:t>
            </a:r>
            <a:r>
              <a:rPr lang="pt-BR" dirty="0" err="1">
                <a:latin typeface="RoBOTO" pitchFamily="2" charset="0"/>
                <a:ea typeface="RoBOTO" pitchFamily="2" charset="0"/>
              </a:rPr>
              <a:t>molestie</a:t>
            </a:r>
            <a:r>
              <a:rPr lang="pt-BR" dirty="0">
                <a:latin typeface="RoBOTO" pitchFamily="2" charset="0"/>
                <a:ea typeface="RoBOTO" pitchFamily="2" charset="0"/>
              </a:rPr>
              <a:t> </a:t>
            </a:r>
            <a:r>
              <a:rPr lang="pt-BR" b="1" dirty="0" err="1">
                <a:latin typeface="RoBOTO" pitchFamily="2" charset="0"/>
                <a:ea typeface="RoBOTO" pitchFamily="2" charset="0"/>
              </a:rPr>
              <a:t>consequat</a:t>
            </a:r>
            <a:r>
              <a:rPr lang="pt-BR" b="1" dirty="0">
                <a:latin typeface="RoBOTO" pitchFamily="2" charset="0"/>
                <a:ea typeface="RoBOTO" pitchFamily="2" charset="0"/>
              </a:rPr>
              <a:t>, </a:t>
            </a:r>
            <a:r>
              <a:rPr lang="pt-BR" b="1" dirty="0" err="1">
                <a:latin typeface="RoBOTO" pitchFamily="2" charset="0"/>
                <a:ea typeface="RoBOTO" pitchFamily="2" charset="0"/>
              </a:rPr>
              <a:t>vel</a:t>
            </a:r>
            <a:r>
              <a:rPr lang="pt-BR" b="1" dirty="0">
                <a:latin typeface="RoBOTO" pitchFamily="2" charset="0"/>
                <a:ea typeface="RoBOTO" pitchFamily="2" charset="0"/>
              </a:rPr>
              <a:t> </a:t>
            </a:r>
            <a:r>
              <a:rPr lang="pt-BR" b="1" dirty="0" err="1">
                <a:latin typeface="RoBOTO" pitchFamily="2" charset="0"/>
                <a:ea typeface="RoBOTO" pitchFamily="2" charset="0"/>
              </a:rPr>
              <a:t>illum</a:t>
            </a:r>
            <a:r>
              <a:rPr lang="pt-BR" b="1" dirty="0">
                <a:latin typeface="RoBOTO" pitchFamily="2" charset="0"/>
                <a:ea typeface="RoBOTO" pitchFamily="2" charset="0"/>
              </a:rPr>
              <a:t> </a:t>
            </a:r>
            <a:r>
              <a:rPr lang="pt-BR" dirty="0" err="1">
                <a:latin typeface="RoBOTO" pitchFamily="2" charset="0"/>
                <a:ea typeface="RoBOTO" pitchFamily="2" charset="0"/>
              </a:rPr>
              <a:t>dolore</a:t>
            </a:r>
            <a:r>
              <a:rPr lang="pt-BR" dirty="0">
                <a:latin typeface="RoBOTO" pitchFamily="2" charset="0"/>
                <a:ea typeface="RoBOTO" pitchFamily="2" charset="0"/>
              </a:rPr>
              <a:t> eu </a:t>
            </a:r>
            <a:r>
              <a:rPr lang="pt-BR" dirty="0" err="1">
                <a:latin typeface="RoBOTO" pitchFamily="2" charset="0"/>
                <a:ea typeface="RoBOTO" pitchFamily="2" charset="0"/>
              </a:rPr>
              <a:t>feugiat</a:t>
            </a:r>
            <a:r>
              <a:rPr lang="pt-BR" dirty="0">
                <a:latin typeface="RoBOTO" pitchFamily="2" charset="0"/>
                <a:ea typeface="RoBOTO" pitchFamily="2" charset="0"/>
              </a:rPr>
              <a:t> </a:t>
            </a:r>
            <a:r>
              <a:rPr lang="pt-BR" dirty="0" err="1">
                <a:latin typeface="RoBOTO" pitchFamily="2" charset="0"/>
                <a:ea typeface="RoBOTO" pitchFamily="2" charset="0"/>
              </a:rPr>
              <a:t>nulla</a:t>
            </a:r>
            <a:r>
              <a:rPr lang="pt-BR" dirty="0">
                <a:latin typeface="RoBOTO" pitchFamily="2" charset="0"/>
                <a:ea typeface="RoBOTO" pitchFamily="2" charset="0"/>
              </a:rPr>
              <a:t>.</a:t>
            </a:r>
            <a:endParaRPr lang="pt-BR" sz="2200" dirty="0">
              <a:latin typeface="RoBOTO" pitchFamily="2" charset="0"/>
              <a:ea typeface="RoBOTO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50497543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750</TotalTime>
  <Words>1722</Words>
  <Application>Microsoft Office PowerPoint</Application>
  <PresentationFormat>Widescreen</PresentationFormat>
  <Paragraphs>185</Paragraphs>
  <Slides>23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23</vt:i4>
      </vt:variant>
    </vt:vector>
  </HeadingPairs>
  <TitlesOfParts>
    <vt:vector size="29" baseType="lpstr">
      <vt:lpstr>Arial</vt:lpstr>
      <vt:lpstr>Calibri</vt:lpstr>
      <vt:lpstr>Calibri Light</vt:lpstr>
      <vt:lpstr>Roboto</vt:lpstr>
      <vt:lpstr>Roboto</vt:lpstr>
      <vt:lpstr>Tema do Office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Ivan</dc:creator>
  <cp:lastModifiedBy>Ivan Ordonha</cp:lastModifiedBy>
  <cp:revision>95</cp:revision>
  <dcterms:created xsi:type="dcterms:W3CDTF">2020-07-17T15:02:10Z</dcterms:created>
  <dcterms:modified xsi:type="dcterms:W3CDTF">2022-03-16T15:59:03Z</dcterms:modified>
</cp:coreProperties>
</file>